
<file path=[Content_Types].xml><?xml version="1.0" encoding="utf-8"?>
<Types xmlns="http://schemas.openxmlformats.org/package/2006/content-types">
  <Default Extension="xml" ContentType="application/xml"/>
  <Default Extension="wav" ContentType="audio/wav"/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96" r:id="rId2"/>
    <p:sldId id="297" r:id="rId3"/>
    <p:sldId id="298" r:id="rId4"/>
    <p:sldId id="299" r:id="rId5"/>
    <p:sldId id="300" r:id="rId6"/>
    <p:sldId id="301" r:id="rId7"/>
    <p:sldId id="302" r:id="rId8"/>
    <p:sldId id="256" r:id="rId9"/>
    <p:sldId id="293" r:id="rId10"/>
    <p:sldId id="294" r:id="rId11"/>
    <p:sldId id="257" r:id="rId12"/>
    <p:sldId id="258" r:id="rId13"/>
    <p:sldId id="291" r:id="rId14"/>
    <p:sldId id="303" r:id="rId15"/>
    <p:sldId id="259" r:id="rId16"/>
    <p:sldId id="295" r:id="rId17"/>
    <p:sldId id="261" r:id="rId18"/>
    <p:sldId id="262" r:id="rId19"/>
    <p:sldId id="263" r:id="rId20"/>
    <p:sldId id="264" r:id="rId21"/>
    <p:sldId id="265" r:id="rId22"/>
    <p:sldId id="304" r:id="rId23"/>
    <p:sldId id="266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57" d="100"/>
          <a:sy n="57" d="100"/>
        </p:scale>
        <p:origin x="-55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0" name="Group 18"/>
          <p:cNvGrpSpPr>
            <a:grpSpLocks/>
          </p:cNvGrpSpPr>
          <p:nvPr/>
        </p:nvGrpSpPr>
        <p:grpSpPr bwMode="auto">
          <a:xfrm>
            <a:off x="-9525" y="-20638"/>
            <a:ext cx="9153525" cy="6878638"/>
            <a:chOff x="-6" y="-13"/>
            <a:chExt cx="5766" cy="4333"/>
          </a:xfrm>
        </p:grpSpPr>
        <p:sp>
          <p:nvSpPr>
            <p:cNvPr id="3074" name="Rectangle 2"/>
            <p:cNvSpPr>
              <a:spLocks noChangeArrowheads="1"/>
            </p:cNvSpPr>
            <p:nvPr/>
          </p:nvSpPr>
          <p:spPr bwMode="invGray">
            <a:xfrm>
              <a:off x="5549" y="0"/>
              <a:ext cx="211" cy="43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075" name="Freeform 3"/>
            <p:cNvSpPr>
              <a:spLocks/>
            </p:cNvSpPr>
            <p:nvPr/>
          </p:nvSpPr>
          <p:spPr bwMode="white">
            <a:xfrm>
              <a:off x="-6" y="2828"/>
              <a:ext cx="3625" cy="1492"/>
            </a:xfrm>
            <a:custGeom>
              <a:avLst/>
              <a:gdLst/>
              <a:ahLst/>
              <a:cxnLst>
                <a:cxn ang="0">
                  <a:pos x="0" y="1491"/>
                </a:cxn>
                <a:cxn ang="0">
                  <a:pos x="0" y="0"/>
                </a:cxn>
                <a:cxn ang="0">
                  <a:pos x="171" y="3"/>
                </a:cxn>
                <a:cxn ang="0">
                  <a:pos x="355" y="9"/>
                </a:cxn>
                <a:cxn ang="0">
                  <a:pos x="499" y="21"/>
                </a:cxn>
                <a:cxn ang="0">
                  <a:pos x="650" y="36"/>
                </a:cxn>
                <a:cxn ang="0">
                  <a:pos x="809" y="54"/>
                </a:cxn>
                <a:cxn ang="0">
                  <a:pos x="957" y="78"/>
                </a:cxn>
                <a:cxn ang="0">
                  <a:pos x="1119" y="105"/>
                </a:cxn>
                <a:cxn ang="0">
                  <a:pos x="1261" y="133"/>
                </a:cxn>
                <a:cxn ang="0">
                  <a:pos x="1441" y="175"/>
                </a:cxn>
                <a:cxn ang="0">
                  <a:pos x="1598" y="217"/>
                </a:cxn>
                <a:cxn ang="0">
                  <a:pos x="1763" y="269"/>
                </a:cxn>
                <a:cxn ang="0">
                  <a:pos x="1887" y="308"/>
                </a:cxn>
                <a:cxn ang="0">
                  <a:pos x="2085" y="384"/>
                </a:cxn>
                <a:cxn ang="0">
                  <a:pos x="2230" y="444"/>
                </a:cxn>
                <a:cxn ang="0">
                  <a:pos x="2456" y="547"/>
                </a:cxn>
                <a:cxn ang="0">
                  <a:pos x="2666" y="662"/>
                </a:cxn>
                <a:cxn ang="0">
                  <a:pos x="2859" y="786"/>
                </a:cxn>
                <a:cxn ang="0">
                  <a:pos x="3046" y="920"/>
                </a:cxn>
                <a:cxn ang="0">
                  <a:pos x="3193" y="1038"/>
                </a:cxn>
                <a:cxn ang="0">
                  <a:pos x="3332" y="1168"/>
                </a:cxn>
                <a:cxn ang="0">
                  <a:pos x="3440" y="1280"/>
                </a:cxn>
                <a:cxn ang="0">
                  <a:pos x="3524" y="1380"/>
                </a:cxn>
                <a:cxn ang="0">
                  <a:pos x="3624" y="1491"/>
                </a:cxn>
                <a:cxn ang="0">
                  <a:pos x="3608" y="1491"/>
                </a:cxn>
                <a:cxn ang="0">
                  <a:pos x="0" y="1491"/>
                </a:cxn>
              </a:cxnLst>
              <a:rect l="0" t="0" r="r" b="b"/>
              <a:pathLst>
                <a:path w="3625" h="1492">
                  <a:moveTo>
                    <a:pt x="0" y="1491"/>
                  </a:moveTo>
                  <a:lnTo>
                    <a:pt x="0" y="0"/>
                  </a:lnTo>
                  <a:lnTo>
                    <a:pt x="171" y="3"/>
                  </a:lnTo>
                  <a:lnTo>
                    <a:pt x="355" y="9"/>
                  </a:lnTo>
                  <a:lnTo>
                    <a:pt x="499" y="21"/>
                  </a:lnTo>
                  <a:lnTo>
                    <a:pt x="650" y="36"/>
                  </a:lnTo>
                  <a:lnTo>
                    <a:pt x="809" y="54"/>
                  </a:lnTo>
                  <a:lnTo>
                    <a:pt x="957" y="78"/>
                  </a:lnTo>
                  <a:lnTo>
                    <a:pt x="1119" y="105"/>
                  </a:lnTo>
                  <a:lnTo>
                    <a:pt x="1261" y="133"/>
                  </a:lnTo>
                  <a:lnTo>
                    <a:pt x="1441" y="175"/>
                  </a:lnTo>
                  <a:lnTo>
                    <a:pt x="1598" y="217"/>
                  </a:lnTo>
                  <a:lnTo>
                    <a:pt x="1763" y="269"/>
                  </a:lnTo>
                  <a:lnTo>
                    <a:pt x="1887" y="308"/>
                  </a:lnTo>
                  <a:lnTo>
                    <a:pt x="2085" y="384"/>
                  </a:lnTo>
                  <a:lnTo>
                    <a:pt x="2230" y="444"/>
                  </a:lnTo>
                  <a:lnTo>
                    <a:pt x="2456" y="547"/>
                  </a:lnTo>
                  <a:lnTo>
                    <a:pt x="2666" y="662"/>
                  </a:lnTo>
                  <a:lnTo>
                    <a:pt x="2859" y="786"/>
                  </a:lnTo>
                  <a:lnTo>
                    <a:pt x="3046" y="920"/>
                  </a:lnTo>
                  <a:lnTo>
                    <a:pt x="3193" y="1038"/>
                  </a:lnTo>
                  <a:lnTo>
                    <a:pt x="3332" y="1168"/>
                  </a:lnTo>
                  <a:lnTo>
                    <a:pt x="3440" y="1280"/>
                  </a:lnTo>
                  <a:lnTo>
                    <a:pt x="3524" y="1380"/>
                  </a:lnTo>
                  <a:lnTo>
                    <a:pt x="3624" y="1491"/>
                  </a:lnTo>
                  <a:lnTo>
                    <a:pt x="3608" y="1491"/>
                  </a:lnTo>
                  <a:lnTo>
                    <a:pt x="0" y="1491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noFill/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076" name="Freeform 4"/>
            <p:cNvSpPr>
              <a:spLocks/>
            </p:cNvSpPr>
            <p:nvPr/>
          </p:nvSpPr>
          <p:spPr bwMode="white">
            <a:xfrm>
              <a:off x="0" y="2405"/>
              <a:ext cx="5143" cy="1902"/>
            </a:xfrm>
            <a:custGeom>
              <a:avLst/>
              <a:gdLst/>
              <a:ahLst/>
              <a:cxnLst>
                <a:cxn ang="0">
                  <a:pos x="2718" y="405"/>
                </a:cxn>
                <a:cxn ang="0">
                  <a:pos x="2466" y="333"/>
                </a:cxn>
                <a:cxn ang="0">
                  <a:pos x="2202" y="261"/>
                </a:cxn>
                <a:cxn ang="0">
                  <a:pos x="1929" y="198"/>
                </a:cxn>
                <a:cxn ang="0">
                  <a:pos x="1695" y="153"/>
                </a:cxn>
                <a:cxn ang="0">
                  <a:pos x="1434" y="111"/>
                </a:cxn>
                <a:cxn ang="0">
                  <a:pos x="1188" y="75"/>
                </a:cxn>
                <a:cxn ang="0">
                  <a:pos x="957" y="48"/>
                </a:cxn>
                <a:cxn ang="0">
                  <a:pos x="747" y="30"/>
                </a:cxn>
                <a:cxn ang="0">
                  <a:pos x="501" y="15"/>
                </a:cxn>
                <a:cxn ang="0">
                  <a:pos x="246" y="3"/>
                </a:cxn>
                <a:cxn ang="0">
                  <a:pos x="0" y="0"/>
                </a:cxn>
                <a:cxn ang="0">
                  <a:pos x="0" y="275"/>
                </a:cxn>
                <a:cxn ang="0">
                  <a:pos x="0" y="345"/>
                </a:cxn>
                <a:cxn ang="0">
                  <a:pos x="0" y="275"/>
                </a:cxn>
                <a:cxn ang="0">
                  <a:pos x="0" y="342"/>
                </a:cxn>
                <a:cxn ang="0">
                  <a:pos x="339" y="351"/>
                </a:cxn>
                <a:cxn ang="0">
                  <a:pos x="606" y="372"/>
                </a:cxn>
                <a:cxn ang="0">
                  <a:pos x="852" y="399"/>
                </a:cxn>
                <a:cxn ang="0">
                  <a:pos x="1068" y="435"/>
                </a:cxn>
                <a:cxn ang="0">
                  <a:pos x="1275" y="474"/>
                </a:cxn>
                <a:cxn ang="0">
                  <a:pos x="1545" y="540"/>
                </a:cxn>
                <a:cxn ang="0">
                  <a:pos x="1761" y="603"/>
                </a:cxn>
                <a:cxn ang="0">
                  <a:pos x="1971" y="678"/>
                </a:cxn>
                <a:cxn ang="0">
                  <a:pos x="2166" y="747"/>
                </a:cxn>
                <a:cxn ang="0">
                  <a:pos x="2397" y="852"/>
                </a:cxn>
                <a:cxn ang="0">
                  <a:pos x="2613" y="960"/>
                </a:cxn>
                <a:cxn ang="0">
                  <a:pos x="2832" y="1095"/>
                </a:cxn>
                <a:cxn ang="0">
                  <a:pos x="3012" y="1212"/>
                </a:cxn>
                <a:cxn ang="0">
                  <a:pos x="3186" y="1347"/>
                </a:cxn>
                <a:cxn ang="0">
                  <a:pos x="3351" y="1497"/>
                </a:cxn>
                <a:cxn ang="0">
                  <a:pos x="3480" y="1629"/>
                </a:cxn>
                <a:cxn ang="0">
                  <a:pos x="3612" y="1785"/>
                </a:cxn>
                <a:cxn ang="0">
                  <a:pos x="3699" y="1901"/>
                </a:cxn>
                <a:cxn ang="0">
                  <a:pos x="5142" y="1901"/>
                </a:cxn>
                <a:cxn ang="0">
                  <a:pos x="5076" y="1827"/>
                </a:cxn>
                <a:cxn ang="0">
                  <a:pos x="4968" y="1707"/>
                </a:cxn>
                <a:cxn ang="0">
                  <a:pos x="4797" y="1539"/>
                </a:cxn>
                <a:cxn ang="0">
                  <a:pos x="4617" y="1383"/>
                </a:cxn>
                <a:cxn ang="0">
                  <a:pos x="4410" y="1221"/>
                </a:cxn>
                <a:cxn ang="0">
                  <a:pos x="4185" y="1071"/>
                </a:cxn>
                <a:cxn ang="0">
                  <a:pos x="3960" y="939"/>
                </a:cxn>
                <a:cxn ang="0">
                  <a:pos x="3708" y="801"/>
                </a:cxn>
                <a:cxn ang="0">
                  <a:pos x="3492" y="702"/>
                </a:cxn>
                <a:cxn ang="0">
                  <a:pos x="3231" y="588"/>
                </a:cxn>
                <a:cxn ang="0">
                  <a:pos x="2964" y="489"/>
                </a:cxn>
                <a:cxn ang="0">
                  <a:pos x="2718" y="405"/>
                </a:cxn>
              </a:cxnLst>
              <a:rect l="0" t="0" r="r" b="b"/>
              <a:pathLst>
                <a:path w="5143" h="1902">
                  <a:moveTo>
                    <a:pt x="2718" y="405"/>
                  </a:moveTo>
                  <a:lnTo>
                    <a:pt x="2466" y="333"/>
                  </a:lnTo>
                  <a:lnTo>
                    <a:pt x="2202" y="261"/>
                  </a:lnTo>
                  <a:lnTo>
                    <a:pt x="1929" y="198"/>
                  </a:lnTo>
                  <a:lnTo>
                    <a:pt x="1695" y="153"/>
                  </a:lnTo>
                  <a:lnTo>
                    <a:pt x="1434" y="111"/>
                  </a:lnTo>
                  <a:lnTo>
                    <a:pt x="1188" y="75"/>
                  </a:lnTo>
                  <a:lnTo>
                    <a:pt x="957" y="48"/>
                  </a:lnTo>
                  <a:lnTo>
                    <a:pt x="747" y="30"/>
                  </a:lnTo>
                  <a:lnTo>
                    <a:pt x="501" y="15"/>
                  </a:lnTo>
                  <a:lnTo>
                    <a:pt x="246" y="3"/>
                  </a:lnTo>
                  <a:lnTo>
                    <a:pt x="0" y="0"/>
                  </a:lnTo>
                  <a:lnTo>
                    <a:pt x="0" y="275"/>
                  </a:lnTo>
                  <a:lnTo>
                    <a:pt x="0" y="345"/>
                  </a:lnTo>
                  <a:lnTo>
                    <a:pt x="0" y="275"/>
                  </a:lnTo>
                  <a:lnTo>
                    <a:pt x="0" y="342"/>
                  </a:lnTo>
                  <a:lnTo>
                    <a:pt x="339" y="351"/>
                  </a:lnTo>
                  <a:lnTo>
                    <a:pt x="606" y="372"/>
                  </a:lnTo>
                  <a:lnTo>
                    <a:pt x="852" y="399"/>
                  </a:lnTo>
                  <a:lnTo>
                    <a:pt x="1068" y="435"/>
                  </a:lnTo>
                  <a:lnTo>
                    <a:pt x="1275" y="474"/>
                  </a:lnTo>
                  <a:lnTo>
                    <a:pt x="1545" y="540"/>
                  </a:lnTo>
                  <a:lnTo>
                    <a:pt x="1761" y="603"/>
                  </a:lnTo>
                  <a:lnTo>
                    <a:pt x="1971" y="678"/>
                  </a:lnTo>
                  <a:lnTo>
                    <a:pt x="2166" y="747"/>
                  </a:lnTo>
                  <a:lnTo>
                    <a:pt x="2397" y="852"/>
                  </a:lnTo>
                  <a:lnTo>
                    <a:pt x="2613" y="960"/>
                  </a:lnTo>
                  <a:lnTo>
                    <a:pt x="2832" y="1095"/>
                  </a:lnTo>
                  <a:lnTo>
                    <a:pt x="3012" y="1212"/>
                  </a:lnTo>
                  <a:lnTo>
                    <a:pt x="3186" y="1347"/>
                  </a:lnTo>
                  <a:lnTo>
                    <a:pt x="3351" y="1497"/>
                  </a:lnTo>
                  <a:lnTo>
                    <a:pt x="3480" y="1629"/>
                  </a:lnTo>
                  <a:lnTo>
                    <a:pt x="3612" y="1785"/>
                  </a:lnTo>
                  <a:lnTo>
                    <a:pt x="3699" y="1901"/>
                  </a:lnTo>
                  <a:lnTo>
                    <a:pt x="5142" y="1901"/>
                  </a:lnTo>
                  <a:lnTo>
                    <a:pt x="5076" y="1827"/>
                  </a:lnTo>
                  <a:lnTo>
                    <a:pt x="4968" y="1707"/>
                  </a:lnTo>
                  <a:lnTo>
                    <a:pt x="4797" y="1539"/>
                  </a:lnTo>
                  <a:lnTo>
                    <a:pt x="4617" y="1383"/>
                  </a:lnTo>
                  <a:lnTo>
                    <a:pt x="4410" y="1221"/>
                  </a:lnTo>
                  <a:lnTo>
                    <a:pt x="4185" y="1071"/>
                  </a:lnTo>
                  <a:lnTo>
                    <a:pt x="3960" y="939"/>
                  </a:lnTo>
                  <a:lnTo>
                    <a:pt x="3708" y="801"/>
                  </a:lnTo>
                  <a:lnTo>
                    <a:pt x="3492" y="702"/>
                  </a:lnTo>
                  <a:lnTo>
                    <a:pt x="3231" y="588"/>
                  </a:lnTo>
                  <a:lnTo>
                    <a:pt x="2964" y="489"/>
                  </a:lnTo>
                  <a:lnTo>
                    <a:pt x="2718" y="405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3077" name="Freeform 5"/>
            <p:cNvSpPr>
              <a:spLocks/>
            </p:cNvSpPr>
            <p:nvPr/>
          </p:nvSpPr>
          <p:spPr bwMode="white">
            <a:xfrm>
              <a:off x="0" y="1982"/>
              <a:ext cx="5760" cy="2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9"/>
                </a:cxn>
                <a:cxn ang="0">
                  <a:pos x="558" y="357"/>
                </a:cxn>
                <a:cxn ang="0">
                  <a:pos x="807" y="375"/>
                </a:cxn>
                <a:cxn ang="0">
                  <a:pos x="1056" y="399"/>
                </a:cxn>
                <a:cxn ang="0">
                  <a:pos x="1272" y="426"/>
                </a:cxn>
                <a:cxn ang="0">
                  <a:pos x="1539" y="465"/>
                </a:cxn>
                <a:cxn ang="0">
                  <a:pos x="1791" y="510"/>
                </a:cxn>
                <a:cxn ang="0">
                  <a:pos x="2076" y="570"/>
                </a:cxn>
                <a:cxn ang="0">
                  <a:pos x="2334" y="630"/>
                </a:cxn>
                <a:cxn ang="0">
                  <a:pos x="2544" y="687"/>
                </a:cxn>
                <a:cxn ang="0">
                  <a:pos x="2775" y="759"/>
                </a:cxn>
                <a:cxn ang="0">
                  <a:pos x="3003" y="837"/>
                </a:cxn>
                <a:cxn ang="0">
                  <a:pos x="3231" y="924"/>
                </a:cxn>
                <a:cxn ang="0">
                  <a:pos x="3438" y="1005"/>
                </a:cxn>
                <a:cxn ang="0">
                  <a:pos x="3663" y="1110"/>
                </a:cxn>
                <a:cxn ang="0">
                  <a:pos x="3903" y="1233"/>
                </a:cxn>
                <a:cxn ang="0">
                  <a:pos x="4149" y="1374"/>
                </a:cxn>
                <a:cxn ang="0">
                  <a:pos x="4353" y="1506"/>
                </a:cxn>
                <a:cxn ang="0">
                  <a:pos x="4491" y="1602"/>
                </a:cxn>
                <a:cxn ang="0">
                  <a:pos x="4668" y="1740"/>
                </a:cxn>
                <a:cxn ang="0">
                  <a:pos x="4824" y="1875"/>
                </a:cxn>
                <a:cxn ang="0">
                  <a:pos x="4968" y="2016"/>
                </a:cxn>
                <a:cxn ang="0">
                  <a:pos x="5100" y="2154"/>
                </a:cxn>
                <a:cxn ang="0">
                  <a:pos x="5238" y="2324"/>
                </a:cxn>
                <a:cxn ang="0">
                  <a:pos x="5759" y="2324"/>
                </a:cxn>
                <a:cxn ang="0">
                  <a:pos x="5759" y="1245"/>
                </a:cxn>
                <a:cxn ang="0">
                  <a:pos x="5580" y="1119"/>
                </a:cxn>
                <a:cxn ang="0">
                  <a:pos x="5400" y="1020"/>
                </a:cxn>
                <a:cxn ang="0">
                  <a:pos x="5205" y="918"/>
                </a:cxn>
                <a:cxn ang="0">
                  <a:pos x="5031" y="837"/>
                </a:cxn>
                <a:cxn ang="0">
                  <a:pos x="4866" y="771"/>
                </a:cxn>
                <a:cxn ang="0">
                  <a:pos x="4710" y="711"/>
                </a:cxn>
                <a:cxn ang="0">
                  <a:pos x="4545" y="651"/>
                </a:cxn>
                <a:cxn ang="0">
                  <a:pos x="4386" y="600"/>
                </a:cxn>
                <a:cxn ang="0">
                  <a:pos x="4248" y="552"/>
                </a:cxn>
                <a:cxn ang="0">
                  <a:pos x="3993" y="483"/>
                </a:cxn>
                <a:cxn ang="0">
                  <a:pos x="3777" y="423"/>
                </a:cxn>
                <a:cxn ang="0">
                  <a:pos x="3564" y="375"/>
                </a:cxn>
                <a:cxn ang="0">
                  <a:pos x="3282" y="312"/>
                </a:cxn>
                <a:cxn ang="0">
                  <a:pos x="3003" y="261"/>
                </a:cxn>
                <a:cxn ang="0">
                  <a:pos x="2733" y="213"/>
                </a:cxn>
                <a:cxn ang="0">
                  <a:pos x="2451" y="171"/>
                </a:cxn>
                <a:cxn ang="0">
                  <a:pos x="2211" y="138"/>
                </a:cxn>
                <a:cxn ang="0">
                  <a:pos x="1974" y="108"/>
                </a:cxn>
                <a:cxn ang="0">
                  <a:pos x="1665" y="81"/>
                </a:cxn>
                <a:cxn ang="0">
                  <a:pos x="1437" y="60"/>
                </a:cxn>
                <a:cxn ang="0">
                  <a:pos x="1125" y="36"/>
                </a:cxn>
                <a:cxn ang="0">
                  <a:pos x="828" y="21"/>
                </a:cxn>
                <a:cxn ang="0">
                  <a:pos x="558" y="12"/>
                </a:cxn>
                <a:cxn ang="0">
                  <a:pos x="282" y="3"/>
                </a:cxn>
                <a:cxn ang="0">
                  <a:pos x="0" y="0"/>
                </a:cxn>
              </a:cxnLst>
              <a:rect l="0" t="0" r="r" b="b"/>
              <a:pathLst>
                <a:path w="5760" h="2325">
                  <a:moveTo>
                    <a:pt x="0" y="0"/>
                  </a:moveTo>
                  <a:lnTo>
                    <a:pt x="0" y="339"/>
                  </a:lnTo>
                  <a:lnTo>
                    <a:pt x="558" y="357"/>
                  </a:lnTo>
                  <a:lnTo>
                    <a:pt x="807" y="375"/>
                  </a:lnTo>
                  <a:lnTo>
                    <a:pt x="1056" y="399"/>
                  </a:lnTo>
                  <a:lnTo>
                    <a:pt x="1272" y="426"/>
                  </a:lnTo>
                  <a:lnTo>
                    <a:pt x="1539" y="465"/>
                  </a:lnTo>
                  <a:lnTo>
                    <a:pt x="1791" y="510"/>
                  </a:lnTo>
                  <a:lnTo>
                    <a:pt x="2076" y="570"/>
                  </a:lnTo>
                  <a:lnTo>
                    <a:pt x="2334" y="630"/>
                  </a:lnTo>
                  <a:lnTo>
                    <a:pt x="2544" y="687"/>
                  </a:lnTo>
                  <a:lnTo>
                    <a:pt x="2775" y="759"/>
                  </a:lnTo>
                  <a:lnTo>
                    <a:pt x="3003" y="837"/>
                  </a:lnTo>
                  <a:lnTo>
                    <a:pt x="3231" y="924"/>
                  </a:lnTo>
                  <a:lnTo>
                    <a:pt x="3438" y="1005"/>
                  </a:lnTo>
                  <a:lnTo>
                    <a:pt x="3663" y="1110"/>
                  </a:lnTo>
                  <a:lnTo>
                    <a:pt x="3903" y="1233"/>
                  </a:lnTo>
                  <a:lnTo>
                    <a:pt x="4149" y="1374"/>
                  </a:lnTo>
                  <a:lnTo>
                    <a:pt x="4353" y="1506"/>
                  </a:lnTo>
                  <a:lnTo>
                    <a:pt x="4491" y="1602"/>
                  </a:lnTo>
                  <a:lnTo>
                    <a:pt x="4668" y="1740"/>
                  </a:lnTo>
                  <a:lnTo>
                    <a:pt x="4824" y="1875"/>
                  </a:lnTo>
                  <a:lnTo>
                    <a:pt x="4968" y="2016"/>
                  </a:lnTo>
                  <a:lnTo>
                    <a:pt x="5100" y="2154"/>
                  </a:lnTo>
                  <a:lnTo>
                    <a:pt x="5238" y="2324"/>
                  </a:lnTo>
                  <a:lnTo>
                    <a:pt x="5759" y="2324"/>
                  </a:lnTo>
                  <a:lnTo>
                    <a:pt x="5759" y="1245"/>
                  </a:lnTo>
                  <a:lnTo>
                    <a:pt x="5580" y="1119"/>
                  </a:lnTo>
                  <a:lnTo>
                    <a:pt x="5400" y="1020"/>
                  </a:lnTo>
                  <a:lnTo>
                    <a:pt x="5205" y="918"/>
                  </a:lnTo>
                  <a:lnTo>
                    <a:pt x="5031" y="837"/>
                  </a:lnTo>
                  <a:lnTo>
                    <a:pt x="4866" y="771"/>
                  </a:lnTo>
                  <a:lnTo>
                    <a:pt x="4710" y="711"/>
                  </a:lnTo>
                  <a:lnTo>
                    <a:pt x="4545" y="651"/>
                  </a:lnTo>
                  <a:lnTo>
                    <a:pt x="4386" y="600"/>
                  </a:lnTo>
                  <a:lnTo>
                    <a:pt x="4248" y="552"/>
                  </a:lnTo>
                  <a:lnTo>
                    <a:pt x="3993" y="483"/>
                  </a:lnTo>
                  <a:lnTo>
                    <a:pt x="3777" y="423"/>
                  </a:lnTo>
                  <a:lnTo>
                    <a:pt x="3564" y="375"/>
                  </a:lnTo>
                  <a:lnTo>
                    <a:pt x="3282" y="312"/>
                  </a:lnTo>
                  <a:lnTo>
                    <a:pt x="3003" y="261"/>
                  </a:lnTo>
                  <a:lnTo>
                    <a:pt x="2733" y="213"/>
                  </a:lnTo>
                  <a:lnTo>
                    <a:pt x="2451" y="171"/>
                  </a:lnTo>
                  <a:lnTo>
                    <a:pt x="2211" y="138"/>
                  </a:lnTo>
                  <a:lnTo>
                    <a:pt x="1974" y="108"/>
                  </a:lnTo>
                  <a:lnTo>
                    <a:pt x="1665" y="81"/>
                  </a:lnTo>
                  <a:lnTo>
                    <a:pt x="1437" y="60"/>
                  </a:lnTo>
                  <a:lnTo>
                    <a:pt x="1125" y="36"/>
                  </a:lnTo>
                  <a:lnTo>
                    <a:pt x="828" y="21"/>
                  </a:lnTo>
                  <a:lnTo>
                    <a:pt x="558" y="12"/>
                  </a:lnTo>
                  <a:lnTo>
                    <a:pt x="282" y="3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3078" name="Freeform 6"/>
            <p:cNvSpPr>
              <a:spLocks/>
            </p:cNvSpPr>
            <p:nvPr/>
          </p:nvSpPr>
          <p:spPr bwMode="white">
            <a:xfrm>
              <a:off x="0" y="1550"/>
              <a:ext cx="5760" cy="15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51"/>
                </a:cxn>
                <a:cxn ang="0">
                  <a:pos x="282" y="357"/>
                </a:cxn>
                <a:cxn ang="0">
                  <a:pos x="627" y="363"/>
                </a:cxn>
                <a:cxn ang="0">
                  <a:pos x="960" y="375"/>
                </a:cxn>
                <a:cxn ang="0">
                  <a:pos x="1218" y="393"/>
                </a:cxn>
                <a:cxn ang="0">
                  <a:pos x="1470" y="411"/>
                </a:cxn>
                <a:cxn ang="0">
                  <a:pos x="1746" y="435"/>
                </a:cxn>
                <a:cxn ang="0">
                  <a:pos x="2022" y="462"/>
                </a:cxn>
                <a:cxn ang="0">
                  <a:pos x="2340" y="504"/>
                </a:cxn>
                <a:cxn ang="0">
                  <a:pos x="2664" y="549"/>
                </a:cxn>
                <a:cxn ang="0">
                  <a:pos x="2952" y="597"/>
                </a:cxn>
                <a:cxn ang="0">
                  <a:pos x="3225" y="648"/>
                </a:cxn>
                <a:cxn ang="0">
                  <a:pos x="3513" y="708"/>
                </a:cxn>
                <a:cxn ang="0">
                  <a:pos x="3693" y="750"/>
                </a:cxn>
                <a:cxn ang="0">
                  <a:pos x="3936" y="810"/>
                </a:cxn>
                <a:cxn ang="0">
                  <a:pos x="4095" y="855"/>
                </a:cxn>
                <a:cxn ang="0">
                  <a:pos x="4281" y="909"/>
                </a:cxn>
                <a:cxn ang="0">
                  <a:pos x="4503" y="981"/>
                </a:cxn>
                <a:cxn ang="0">
                  <a:pos x="4704" y="1053"/>
                </a:cxn>
                <a:cxn ang="0">
                  <a:pos x="4911" y="1131"/>
                </a:cxn>
                <a:cxn ang="0">
                  <a:pos x="5073" y="1197"/>
                </a:cxn>
                <a:cxn ang="0">
                  <a:pos x="5256" y="1281"/>
                </a:cxn>
                <a:cxn ang="0">
                  <a:pos x="5475" y="1401"/>
                </a:cxn>
                <a:cxn ang="0">
                  <a:pos x="5628" y="1482"/>
                </a:cxn>
                <a:cxn ang="0">
                  <a:pos x="5759" y="1572"/>
                </a:cxn>
                <a:cxn ang="0">
                  <a:pos x="5759" y="633"/>
                </a:cxn>
                <a:cxn ang="0">
                  <a:pos x="5493" y="570"/>
                </a:cxn>
                <a:cxn ang="0">
                  <a:pos x="5214" y="501"/>
                </a:cxn>
                <a:cxn ang="0">
                  <a:pos x="4950" y="444"/>
                </a:cxn>
                <a:cxn ang="0">
                  <a:pos x="4701" y="396"/>
                </a:cxn>
                <a:cxn ang="0">
                  <a:pos x="4425" y="348"/>
                </a:cxn>
                <a:cxn ang="0">
                  <a:pos x="4110" y="294"/>
                </a:cxn>
                <a:cxn ang="0">
                  <a:pos x="3813" y="252"/>
                </a:cxn>
                <a:cxn ang="0">
                  <a:pos x="3549" y="213"/>
                </a:cxn>
                <a:cxn ang="0">
                  <a:pos x="3261" y="183"/>
                </a:cxn>
                <a:cxn ang="0">
                  <a:pos x="3015" y="153"/>
                </a:cxn>
                <a:cxn ang="0">
                  <a:pos x="2757" y="129"/>
                </a:cxn>
                <a:cxn ang="0">
                  <a:pos x="2520" y="105"/>
                </a:cxn>
                <a:cxn ang="0">
                  <a:pos x="2301" y="87"/>
                </a:cxn>
                <a:cxn ang="0">
                  <a:pos x="2013" y="66"/>
                </a:cxn>
                <a:cxn ang="0">
                  <a:pos x="1731" y="48"/>
                </a:cxn>
                <a:cxn ang="0">
                  <a:pos x="1524" y="39"/>
                </a:cxn>
                <a:cxn ang="0">
                  <a:pos x="1260" y="27"/>
                </a:cxn>
                <a:cxn ang="0">
                  <a:pos x="966" y="15"/>
                </a:cxn>
                <a:cxn ang="0">
                  <a:pos x="714" y="12"/>
                </a:cxn>
                <a:cxn ang="0">
                  <a:pos x="510" y="6"/>
                </a:cxn>
                <a:cxn ang="0">
                  <a:pos x="243" y="0"/>
                </a:cxn>
                <a:cxn ang="0">
                  <a:pos x="0" y="0"/>
                </a:cxn>
              </a:cxnLst>
              <a:rect l="0" t="0" r="r" b="b"/>
              <a:pathLst>
                <a:path w="5760" h="1573">
                  <a:moveTo>
                    <a:pt x="0" y="0"/>
                  </a:moveTo>
                  <a:lnTo>
                    <a:pt x="0" y="351"/>
                  </a:lnTo>
                  <a:lnTo>
                    <a:pt x="282" y="357"/>
                  </a:lnTo>
                  <a:lnTo>
                    <a:pt x="627" y="363"/>
                  </a:lnTo>
                  <a:lnTo>
                    <a:pt x="960" y="375"/>
                  </a:lnTo>
                  <a:lnTo>
                    <a:pt x="1218" y="393"/>
                  </a:lnTo>
                  <a:lnTo>
                    <a:pt x="1470" y="411"/>
                  </a:lnTo>
                  <a:lnTo>
                    <a:pt x="1746" y="435"/>
                  </a:lnTo>
                  <a:lnTo>
                    <a:pt x="2022" y="462"/>
                  </a:lnTo>
                  <a:lnTo>
                    <a:pt x="2340" y="504"/>
                  </a:lnTo>
                  <a:lnTo>
                    <a:pt x="2664" y="549"/>
                  </a:lnTo>
                  <a:lnTo>
                    <a:pt x="2952" y="597"/>
                  </a:lnTo>
                  <a:lnTo>
                    <a:pt x="3225" y="648"/>
                  </a:lnTo>
                  <a:lnTo>
                    <a:pt x="3513" y="708"/>
                  </a:lnTo>
                  <a:lnTo>
                    <a:pt x="3693" y="750"/>
                  </a:lnTo>
                  <a:lnTo>
                    <a:pt x="3936" y="810"/>
                  </a:lnTo>
                  <a:lnTo>
                    <a:pt x="4095" y="855"/>
                  </a:lnTo>
                  <a:lnTo>
                    <a:pt x="4281" y="909"/>
                  </a:lnTo>
                  <a:lnTo>
                    <a:pt x="4503" y="981"/>
                  </a:lnTo>
                  <a:lnTo>
                    <a:pt x="4704" y="1053"/>
                  </a:lnTo>
                  <a:lnTo>
                    <a:pt x="4911" y="1131"/>
                  </a:lnTo>
                  <a:lnTo>
                    <a:pt x="5073" y="1197"/>
                  </a:lnTo>
                  <a:lnTo>
                    <a:pt x="5256" y="1281"/>
                  </a:lnTo>
                  <a:lnTo>
                    <a:pt x="5475" y="1401"/>
                  </a:lnTo>
                  <a:lnTo>
                    <a:pt x="5628" y="1482"/>
                  </a:lnTo>
                  <a:lnTo>
                    <a:pt x="5759" y="1572"/>
                  </a:lnTo>
                  <a:lnTo>
                    <a:pt x="5759" y="633"/>
                  </a:lnTo>
                  <a:lnTo>
                    <a:pt x="5493" y="570"/>
                  </a:lnTo>
                  <a:lnTo>
                    <a:pt x="5214" y="501"/>
                  </a:lnTo>
                  <a:lnTo>
                    <a:pt x="4950" y="444"/>
                  </a:lnTo>
                  <a:lnTo>
                    <a:pt x="4701" y="396"/>
                  </a:lnTo>
                  <a:lnTo>
                    <a:pt x="4425" y="348"/>
                  </a:lnTo>
                  <a:lnTo>
                    <a:pt x="4110" y="294"/>
                  </a:lnTo>
                  <a:lnTo>
                    <a:pt x="3813" y="252"/>
                  </a:lnTo>
                  <a:lnTo>
                    <a:pt x="3549" y="213"/>
                  </a:lnTo>
                  <a:lnTo>
                    <a:pt x="3261" y="183"/>
                  </a:lnTo>
                  <a:lnTo>
                    <a:pt x="3015" y="153"/>
                  </a:lnTo>
                  <a:lnTo>
                    <a:pt x="2757" y="129"/>
                  </a:lnTo>
                  <a:lnTo>
                    <a:pt x="2520" y="105"/>
                  </a:lnTo>
                  <a:lnTo>
                    <a:pt x="2301" y="87"/>
                  </a:lnTo>
                  <a:lnTo>
                    <a:pt x="2013" y="66"/>
                  </a:lnTo>
                  <a:lnTo>
                    <a:pt x="1731" y="48"/>
                  </a:lnTo>
                  <a:lnTo>
                    <a:pt x="1524" y="39"/>
                  </a:lnTo>
                  <a:lnTo>
                    <a:pt x="1260" y="27"/>
                  </a:lnTo>
                  <a:lnTo>
                    <a:pt x="966" y="15"/>
                  </a:lnTo>
                  <a:lnTo>
                    <a:pt x="714" y="12"/>
                  </a:lnTo>
                  <a:lnTo>
                    <a:pt x="510" y="6"/>
                  </a:lnTo>
                  <a:lnTo>
                    <a:pt x="24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3079" name="Freeform 7"/>
            <p:cNvSpPr>
              <a:spLocks/>
            </p:cNvSpPr>
            <p:nvPr/>
          </p:nvSpPr>
          <p:spPr bwMode="white">
            <a:xfrm>
              <a:off x="0" y="1130"/>
              <a:ext cx="5760" cy="9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9"/>
                </a:cxn>
                <a:cxn ang="0">
                  <a:pos x="318" y="342"/>
                </a:cxn>
                <a:cxn ang="0">
                  <a:pos x="591" y="348"/>
                </a:cxn>
                <a:cxn ang="0">
                  <a:pos x="846" y="354"/>
                </a:cxn>
                <a:cxn ang="0">
                  <a:pos x="1074" y="360"/>
                </a:cxn>
                <a:cxn ang="0">
                  <a:pos x="1314" y="366"/>
                </a:cxn>
                <a:cxn ang="0">
                  <a:pos x="1599" y="381"/>
                </a:cxn>
                <a:cxn ang="0">
                  <a:pos x="1911" y="399"/>
                </a:cxn>
                <a:cxn ang="0">
                  <a:pos x="2241" y="420"/>
                </a:cxn>
                <a:cxn ang="0">
                  <a:pos x="2619" y="453"/>
                </a:cxn>
                <a:cxn ang="0">
                  <a:pos x="2889" y="477"/>
                </a:cxn>
                <a:cxn ang="0">
                  <a:pos x="3177" y="507"/>
                </a:cxn>
                <a:cxn ang="0">
                  <a:pos x="3498" y="543"/>
                </a:cxn>
                <a:cxn ang="0">
                  <a:pos x="3813" y="585"/>
                </a:cxn>
                <a:cxn ang="0">
                  <a:pos x="4044" y="618"/>
                </a:cxn>
                <a:cxn ang="0">
                  <a:pos x="4365" y="669"/>
                </a:cxn>
                <a:cxn ang="0">
                  <a:pos x="4683" y="726"/>
                </a:cxn>
                <a:cxn ang="0">
                  <a:pos x="4980" y="786"/>
                </a:cxn>
                <a:cxn ang="0">
                  <a:pos x="5268" y="846"/>
                </a:cxn>
                <a:cxn ang="0">
                  <a:pos x="5646" y="942"/>
                </a:cxn>
                <a:cxn ang="0">
                  <a:pos x="5759" y="969"/>
                </a:cxn>
                <a:cxn ang="0">
                  <a:pos x="5759" y="0"/>
                </a:cxn>
                <a:cxn ang="0">
                  <a:pos x="0" y="0"/>
                </a:cxn>
              </a:cxnLst>
              <a:rect l="0" t="0" r="r" b="b"/>
              <a:pathLst>
                <a:path w="5760" h="970">
                  <a:moveTo>
                    <a:pt x="0" y="0"/>
                  </a:moveTo>
                  <a:lnTo>
                    <a:pt x="0" y="339"/>
                  </a:lnTo>
                  <a:lnTo>
                    <a:pt x="318" y="342"/>
                  </a:lnTo>
                  <a:lnTo>
                    <a:pt x="591" y="348"/>
                  </a:lnTo>
                  <a:lnTo>
                    <a:pt x="846" y="354"/>
                  </a:lnTo>
                  <a:lnTo>
                    <a:pt x="1074" y="360"/>
                  </a:lnTo>
                  <a:lnTo>
                    <a:pt x="1314" y="366"/>
                  </a:lnTo>
                  <a:lnTo>
                    <a:pt x="1599" y="381"/>
                  </a:lnTo>
                  <a:lnTo>
                    <a:pt x="1911" y="399"/>
                  </a:lnTo>
                  <a:lnTo>
                    <a:pt x="2241" y="420"/>
                  </a:lnTo>
                  <a:lnTo>
                    <a:pt x="2619" y="453"/>
                  </a:lnTo>
                  <a:lnTo>
                    <a:pt x="2889" y="477"/>
                  </a:lnTo>
                  <a:lnTo>
                    <a:pt x="3177" y="507"/>
                  </a:lnTo>
                  <a:lnTo>
                    <a:pt x="3498" y="543"/>
                  </a:lnTo>
                  <a:lnTo>
                    <a:pt x="3813" y="585"/>
                  </a:lnTo>
                  <a:lnTo>
                    <a:pt x="4044" y="618"/>
                  </a:lnTo>
                  <a:lnTo>
                    <a:pt x="4365" y="669"/>
                  </a:lnTo>
                  <a:lnTo>
                    <a:pt x="4683" y="726"/>
                  </a:lnTo>
                  <a:lnTo>
                    <a:pt x="4980" y="786"/>
                  </a:lnTo>
                  <a:lnTo>
                    <a:pt x="5268" y="846"/>
                  </a:lnTo>
                  <a:lnTo>
                    <a:pt x="5646" y="942"/>
                  </a:lnTo>
                  <a:lnTo>
                    <a:pt x="5759" y="969"/>
                  </a:lnTo>
                  <a:lnTo>
                    <a:pt x="5759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3080" name="Freeform 8"/>
            <p:cNvSpPr>
              <a:spLocks/>
            </p:cNvSpPr>
            <p:nvPr/>
          </p:nvSpPr>
          <p:spPr bwMode="white">
            <a:xfrm>
              <a:off x="0" y="-13"/>
              <a:ext cx="5760" cy="1060"/>
            </a:xfrm>
            <a:custGeom>
              <a:avLst/>
              <a:gdLst/>
              <a:ahLst/>
              <a:cxnLst>
                <a:cxn ang="0">
                  <a:pos x="0" y="753"/>
                </a:cxn>
                <a:cxn ang="0">
                  <a:pos x="0" y="1059"/>
                </a:cxn>
                <a:cxn ang="0">
                  <a:pos x="5759" y="1059"/>
                </a:cxn>
                <a:cxn ang="0">
                  <a:pos x="5759" y="0"/>
                </a:cxn>
                <a:cxn ang="0">
                  <a:pos x="5430" y="0"/>
                </a:cxn>
                <a:cxn ang="0">
                  <a:pos x="5298" y="84"/>
                </a:cxn>
                <a:cxn ang="0">
                  <a:pos x="5136" y="159"/>
                </a:cxn>
                <a:cxn ang="0">
                  <a:pos x="4968" y="222"/>
                </a:cxn>
                <a:cxn ang="0">
                  <a:pos x="4812" y="267"/>
                </a:cxn>
                <a:cxn ang="0">
                  <a:pos x="4626" y="324"/>
                </a:cxn>
                <a:cxn ang="0">
                  <a:pos x="4440" y="366"/>
                </a:cxn>
                <a:cxn ang="0">
                  <a:pos x="4230" y="414"/>
                </a:cxn>
                <a:cxn ang="0">
                  <a:pos x="3939" y="468"/>
                </a:cxn>
                <a:cxn ang="0">
                  <a:pos x="3711" y="504"/>
                </a:cxn>
                <a:cxn ang="0">
                  <a:pos x="3441" y="543"/>
                </a:cxn>
                <a:cxn ang="0">
                  <a:pos x="3189" y="579"/>
                </a:cxn>
                <a:cxn ang="0">
                  <a:pos x="2925" y="606"/>
                </a:cxn>
                <a:cxn ang="0">
                  <a:pos x="2679" y="633"/>
                </a:cxn>
                <a:cxn ang="0">
                  <a:pos x="2418" y="654"/>
                </a:cxn>
                <a:cxn ang="0">
                  <a:pos x="2142" y="675"/>
                </a:cxn>
                <a:cxn ang="0">
                  <a:pos x="1896" y="693"/>
                </a:cxn>
                <a:cxn ang="0">
                  <a:pos x="1647" y="708"/>
                </a:cxn>
                <a:cxn ang="0">
                  <a:pos x="1404" y="720"/>
                </a:cxn>
                <a:cxn ang="0">
                  <a:pos x="1170" y="732"/>
                </a:cxn>
                <a:cxn ang="0">
                  <a:pos x="906" y="738"/>
                </a:cxn>
                <a:cxn ang="0">
                  <a:pos x="534" y="747"/>
                </a:cxn>
                <a:cxn ang="0">
                  <a:pos x="201" y="753"/>
                </a:cxn>
                <a:cxn ang="0">
                  <a:pos x="0" y="753"/>
                </a:cxn>
              </a:cxnLst>
              <a:rect l="0" t="0" r="r" b="b"/>
              <a:pathLst>
                <a:path w="5760" h="1060">
                  <a:moveTo>
                    <a:pt x="0" y="753"/>
                  </a:moveTo>
                  <a:lnTo>
                    <a:pt x="0" y="1059"/>
                  </a:lnTo>
                  <a:lnTo>
                    <a:pt x="5759" y="1059"/>
                  </a:lnTo>
                  <a:lnTo>
                    <a:pt x="5759" y="0"/>
                  </a:lnTo>
                  <a:lnTo>
                    <a:pt x="5430" y="0"/>
                  </a:lnTo>
                  <a:lnTo>
                    <a:pt x="5298" y="84"/>
                  </a:lnTo>
                  <a:lnTo>
                    <a:pt x="5136" y="159"/>
                  </a:lnTo>
                  <a:lnTo>
                    <a:pt x="4968" y="222"/>
                  </a:lnTo>
                  <a:lnTo>
                    <a:pt x="4812" y="267"/>
                  </a:lnTo>
                  <a:lnTo>
                    <a:pt x="4626" y="324"/>
                  </a:lnTo>
                  <a:lnTo>
                    <a:pt x="4440" y="366"/>
                  </a:lnTo>
                  <a:lnTo>
                    <a:pt x="4230" y="414"/>
                  </a:lnTo>
                  <a:lnTo>
                    <a:pt x="3939" y="468"/>
                  </a:lnTo>
                  <a:lnTo>
                    <a:pt x="3711" y="504"/>
                  </a:lnTo>
                  <a:lnTo>
                    <a:pt x="3441" y="543"/>
                  </a:lnTo>
                  <a:lnTo>
                    <a:pt x="3189" y="579"/>
                  </a:lnTo>
                  <a:lnTo>
                    <a:pt x="2925" y="606"/>
                  </a:lnTo>
                  <a:lnTo>
                    <a:pt x="2679" y="633"/>
                  </a:lnTo>
                  <a:lnTo>
                    <a:pt x="2418" y="654"/>
                  </a:lnTo>
                  <a:lnTo>
                    <a:pt x="2142" y="675"/>
                  </a:lnTo>
                  <a:lnTo>
                    <a:pt x="1896" y="693"/>
                  </a:lnTo>
                  <a:lnTo>
                    <a:pt x="1647" y="708"/>
                  </a:lnTo>
                  <a:lnTo>
                    <a:pt x="1404" y="720"/>
                  </a:lnTo>
                  <a:lnTo>
                    <a:pt x="1170" y="732"/>
                  </a:lnTo>
                  <a:lnTo>
                    <a:pt x="906" y="738"/>
                  </a:lnTo>
                  <a:lnTo>
                    <a:pt x="534" y="747"/>
                  </a:lnTo>
                  <a:lnTo>
                    <a:pt x="201" y="753"/>
                  </a:lnTo>
                  <a:lnTo>
                    <a:pt x="0" y="753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white">
            <a:xfrm>
              <a:off x="0" y="-13"/>
              <a:ext cx="5284" cy="673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0" y="672"/>
                </a:cxn>
                <a:cxn ang="0">
                  <a:pos x="303" y="672"/>
                </a:cxn>
                <a:cxn ang="0">
                  <a:pos x="723" y="663"/>
                </a:cxn>
                <a:cxn ang="0">
                  <a:pos x="1020" y="654"/>
                </a:cxn>
                <a:cxn ang="0">
                  <a:pos x="1302" y="642"/>
                </a:cxn>
                <a:cxn ang="0">
                  <a:pos x="1554" y="630"/>
                </a:cxn>
                <a:cxn ang="0">
                  <a:pos x="1779" y="615"/>
                </a:cxn>
                <a:cxn ang="0">
                  <a:pos x="1962" y="606"/>
                </a:cxn>
                <a:cxn ang="0">
                  <a:pos x="2193" y="588"/>
                </a:cxn>
                <a:cxn ang="0">
                  <a:pos x="2448" y="570"/>
                </a:cxn>
                <a:cxn ang="0">
                  <a:pos x="2700" y="546"/>
                </a:cxn>
                <a:cxn ang="0">
                  <a:pos x="2904" y="528"/>
                </a:cxn>
                <a:cxn ang="0">
                  <a:pos x="3138" y="498"/>
                </a:cxn>
                <a:cxn ang="0">
                  <a:pos x="3324" y="474"/>
                </a:cxn>
                <a:cxn ang="0">
                  <a:pos x="3534" y="447"/>
                </a:cxn>
                <a:cxn ang="0">
                  <a:pos x="3735" y="420"/>
                </a:cxn>
                <a:cxn ang="0">
                  <a:pos x="3933" y="384"/>
                </a:cxn>
                <a:cxn ang="0">
                  <a:pos x="4116" y="351"/>
                </a:cxn>
                <a:cxn ang="0">
                  <a:pos x="4266" y="318"/>
                </a:cxn>
                <a:cxn ang="0">
                  <a:pos x="4446" y="279"/>
                </a:cxn>
                <a:cxn ang="0">
                  <a:pos x="4620" y="237"/>
                </a:cxn>
                <a:cxn ang="0">
                  <a:pos x="4779" y="192"/>
                </a:cxn>
                <a:cxn ang="0">
                  <a:pos x="4920" y="147"/>
                </a:cxn>
                <a:cxn ang="0">
                  <a:pos x="5085" y="90"/>
                </a:cxn>
                <a:cxn ang="0">
                  <a:pos x="5193" y="42"/>
                </a:cxn>
                <a:cxn ang="0">
                  <a:pos x="5283" y="0"/>
                </a:cxn>
                <a:cxn ang="0">
                  <a:pos x="3201" y="0"/>
                </a:cxn>
                <a:cxn ang="0">
                  <a:pos x="2982" y="57"/>
                </a:cxn>
                <a:cxn ang="0">
                  <a:pos x="2775" y="108"/>
                </a:cxn>
                <a:cxn ang="0">
                  <a:pos x="2562" y="150"/>
                </a:cxn>
                <a:cxn ang="0">
                  <a:pos x="2397" y="183"/>
                </a:cxn>
                <a:cxn ang="0">
                  <a:pos x="2205" y="213"/>
                </a:cxn>
                <a:cxn ang="0">
                  <a:pos x="2001" y="243"/>
                </a:cxn>
                <a:cxn ang="0">
                  <a:pos x="1776" y="273"/>
                </a:cxn>
                <a:cxn ang="0">
                  <a:pos x="1536" y="297"/>
                </a:cxn>
                <a:cxn ang="0">
                  <a:pos x="1344" y="312"/>
                </a:cxn>
                <a:cxn ang="0">
                  <a:pos x="1134" y="330"/>
                </a:cxn>
                <a:cxn ang="0">
                  <a:pos x="921" y="342"/>
                </a:cxn>
                <a:cxn ang="0">
                  <a:pos x="696" y="354"/>
                </a:cxn>
                <a:cxn ang="0">
                  <a:pos x="501" y="360"/>
                </a:cxn>
                <a:cxn ang="0">
                  <a:pos x="279" y="366"/>
                </a:cxn>
                <a:cxn ang="0">
                  <a:pos x="99" y="369"/>
                </a:cxn>
                <a:cxn ang="0">
                  <a:pos x="0" y="366"/>
                </a:cxn>
              </a:cxnLst>
              <a:rect l="0" t="0" r="r" b="b"/>
              <a:pathLst>
                <a:path w="5284" h="673">
                  <a:moveTo>
                    <a:pt x="0" y="366"/>
                  </a:moveTo>
                  <a:lnTo>
                    <a:pt x="0" y="672"/>
                  </a:lnTo>
                  <a:lnTo>
                    <a:pt x="303" y="672"/>
                  </a:lnTo>
                  <a:lnTo>
                    <a:pt x="723" y="663"/>
                  </a:lnTo>
                  <a:lnTo>
                    <a:pt x="1020" y="654"/>
                  </a:lnTo>
                  <a:lnTo>
                    <a:pt x="1302" y="642"/>
                  </a:lnTo>
                  <a:lnTo>
                    <a:pt x="1554" y="630"/>
                  </a:lnTo>
                  <a:lnTo>
                    <a:pt x="1779" y="615"/>
                  </a:lnTo>
                  <a:lnTo>
                    <a:pt x="1962" y="606"/>
                  </a:lnTo>
                  <a:lnTo>
                    <a:pt x="2193" y="588"/>
                  </a:lnTo>
                  <a:lnTo>
                    <a:pt x="2448" y="570"/>
                  </a:lnTo>
                  <a:lnTo>
                    <a:pt x="2700" y="546"/>
                  </a:lnTo>
                  <a:lnTo>
                    <a:pt x="2904" y="528"/>
                  </a:lnTo>
                  <a:lnTo>
                    <a:pt x="3138" y="498"/>
                  </a:lnTo>
                  <a:lnTo>
                    <a:pt x="3324" y="474"/>
                  </a:lnTo>
                  <a:lnTo>
                    <a:pt x="3534" y="447"/>
                  </a:lnTo>
                  <a:lnTo>
                    <a:pt x="3735" y="420"/>
                  </a:lnTo>
                  <a:lnTo>
                    <a:pt x="3933" y="384"/>
                  </a:lnTo>
                  <a:lnTo>
                    <a:pt x="4116" y="351"/>
                  </a:lnTo>
                  <a:lnTo>
                    <a:pt x="4266" y="318"/>
                  </a:lnTo>
                  <a:lnTo>
                    <a:pt x="4446" y="279"/>
                  </a:lnTo>
                  <a:lnTo>
                    <a:pt x="4620" y="237"/>
                  </a:lnTo>
                  <a:lnTo>
                    <a:pt x="4779" y="192"/>
                  </a:lnTo>
                  <a:lnTo>
                    <a:pt x="4920" y="147"/>
                  </a:lnTo>
                  <a:lnTo>
                    <a:pt x="5085" y="90"/>
                  </a:lnTo>
                  <a:lnTo>
                    <a:pt x="5193" y="42"/>
                  </a:lnTo>
                  <a:lnTo>
                    <a:pt x="5283" y="0"/>
                  </a:lnTo>
                  <a:lnTo>
                    <a:pt x="3201" y="0"/>
                  </a:lnTo>
                  <a:lnTo>
                    <a:pt x="2982" y="57"/>
                  </a:lnTo>
                  <a:lnTo>
                    <a:pt x="2775" y="108"/>
                  </a:lnTo>
                  <a:lnTo>
                    <a:pt x="2562" y="150"/>
                  </a:lnTo>
                  <a:lnTo>
                    <a:pt x="2397" y="183"/>
                  </a:lnTo>
                  <a:lnTo>
                    <a:pt x="2205" y="213"/>
                  </a:lnTo>
                  <a:lnTo>
                    <a:pt x="2001" y="243"/>
                  </a:lnTo>
                  <a:lnTo>
                    <a:pt x="1776" y="273"/>
                  </a:lnTo>
                  <a:lnTo>
                    <a:pt x="1536" y="297"/>
                  </a:lnTo>
                  <a:lnTo>
                    <a:pt x="1344" y="312"/>
                  </a:lnTo>
                  <a:lnTo>
                    <a:pt x="1134" y="330"/>
                  </a:lnTo>
                  <a:lnTo>
                    <a:pt x="921" y="342"/>
                  </a:lnTo>
                  <a:lnTo>
                    <a:pt x="696" y="354"/>
                  </a:lnTo>
                  <a:lnTo>
                    <a:pt x="501" y="360"/>
                  </a:lnTo>
                  <a:lnTo>
                    <a:pt x="279" y="366"/>
                  </a:lnTo>
                  <a:lnTo>
                    <a:pt x="99" y="369"/>
                  </a:lnTo>
                  <a:lnTo>
                    <a:pt x="0" y="366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3082" name="Freeform 10"/>
            <p:cNvSpPr>
              <a:spLocks/>
            </p:cNvSpPr>
            <p:nvPr/>
          </p:nvSpPr>
          <p:spPr bwMode="white">
            <a:xfrm>
              <a:off x="0" y="-13"/>
              <a:ext cx="2884" cy="2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5"/>
                </a:cxn>
                <a:cxn ang="0">
                  <a:pos x="192" y="285"/>
                </a:cxn>
                <a:cxn ang="0">
                  <a:pos x="384" y="282"/>
                </a:cxn>
                <a:cxn ang="0">
                  <a:pos x="579" y="276"/>
                </a:cxn>
                <a:cxn ang="0">
                  <a:pos x="789" y="267"/>
                </a:cxn>
                <a:cxn ang="0">
                  <a:pos x="999" y="258"/>
                </a:cxn>
                <a:cxn ang="0">
                  <a:pos x="1161" y="246"/>
                </a:cxn>
                <a:cxn ang="0">
                  <a:pos x="1302" y="234"/>
                </a:cxn>
                <a:cxn ang="0">
                  <a:pos x="1458" y="222"/>
                </a:cxn>
                <a:cxn ang="0">
                  <a:pos x="1665" y="201"/>
                </a:cxn>
                <a:cxn ang="0">
                  <a:pos x="1992" y="159"/>
                </a:cxn>
                <a:cxn ang="0">
                  <a:pos x="2301" y="117"/>
                </a:cxn>
                <a:cxn ang="0">
                  <a:pos x="2604" y="60"/>
                </a:cxn>
                <a:cxn ang="0">
                  <a:pos x="2883" y="0"/>
                </a:cxn>
                <a:cxn ang="0">
                  <a:pos x="0" y="0"/>
                </a:cxn>
              </a:cxnLst>
              <a:rect l="0" t="0" r="r" b="b"/>
              <a:pathLst>
                <a:path w="2884" h="286">
                  <a:moveTo>
                    <a:pt x="0" y="0"/>
                  </a:moveTo>
                  <a:lnTo>
                    <a:pt x="0" y="285"/>
                  </a:lnTo>
                  <a:lnTo>
                    <a:pt x="192" y="285"/>
                  </a:lnTo>
                  <a:lnTo>
                    <a:pt x="384" y="282"/>
                  </a:lnTo>
                  <a:lnTo>
                    <a:pt x="579" y="276"/>
                  </a:lnTo>
                  <a:lnTo>
                    <a:pt x="789" y="267"/>
                  </a:lnTo>
                  <a:lnTo>
                    <a:pt x="999" y="258"/>
                  </a:lnTo>
                  <a:lnTo>
                    <a:pt x="1161" y="246"/>
                  </a:lnTo>
                  <a:lnTo>
                    <a:pt x="1302" y="234"/>
                  </a:lnTo>
                  <a:lnTo>
                    <a:pt x="1458" y="222"/>
                  </a:lnTo>
                  <a:lnTo>
                    <a:pt x="1665" y="201"/>
                  </a:lnTo>
                  <a:lnTo>
                    <a:pt x="1992" y="159"/>
                  </a:lnTo>
                  <a:lnTo>
                    <a:pt x="2301" y="117"/>
                  </a:lnTo>
                  <a:lnTo>
                    <a:pt x="2604" y="60"/>
                  </a:lnTo>
                  <a:lnTo>
                    <a:pt x="288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3091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057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94" name="Rectangle 2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95" name="Rectangle 2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1D0441C-D73A-4A28-9C4C-764F1ECB96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8F44A-4A3D-4058-90DF-C491C2BEA7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565EA7-51F8-4168-9A82-6CD48F2D70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24D388-04C4-40D8-8D41-0B3AE8FE39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0A35D0-FC7F-4603-AD3B-F1365F80C6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D2F975-7B3B-4D22-AF9B-E4D1F1EB89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935B5-04BD-4234-97F9-26AF944674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59CADD-A198-4899-BD1A-86E603D8AF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62F336-2A21-4582-B8FC-AA4511301A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FBC53-DC24-49B4-9BA6-F41F7FD812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6B2519-FF6D-4F39-97A6-63B0CCF03F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6" name="Group 18"/>
          <p:cNvGrpSpPr>
            <a:grpSpLocks/>
          </p:cNvGrpSpPr>
          <p:nvPr/>
        </p:nvGrpSpPr>
        <p:grpSpPr bwMode="auto">
          <a:xfrm>
            <a:off x="-9525" y="-20638"/>
            <a:ext cx="9153525" cy="6878638"/>
            <a:chOff x="-6" y="-13"/>
            <a:chExt cx="5766" cy="4333"/>
          </a:xfrm>
        </p:grpSpPr>
        <p:sp>
          <p:nvSpPr>
            <p:cNvPr id="2050" name="Rectangle 2"/>
            <p:cNvSpPr>
              <a:spLocks noChangeArrowheads="1"/>
            </p:cNvSpPr>
            <p:nvPr/>
          </p:nvSpPr>
          <p:spPr bwMode="invGray">
            <a:xfrm>
              <a:off x="5549" y="0"/>
              <a:ext cx="211" cy="43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051" name="Freeform 3"/>
            <p:cNvSpPr>
              <a:spLocks/>
            </p:cNvSpPr>
            <p:nvPr/>
          </p:nvSpPr>
          <p:spPr bwMode="white">
            <a:xfrm>
              <a:off x="-6" y="2828"/>
              <a:ext cx="3625" cy="1492"/>
            </a:xfrm>
            <a:custGeom>
              <a:avLst/>
              <a:gdLst/>
              <a:ahLst/>
              <a:cxnLst>
                <a:cxn ang="0">
                  <a:pos x="0" y="1491"/>
                </a:cxn>
                <a:cxn ang="0">
                  <a:pos x="0" y="0"/>
                </a:cxn>
                <a:cxn ang="0">
                  <a:pos x="171" y="3"/>
                </a:cxn>
                <a:cxn ang="0">
                  <a:pos x="355" y="9"/>
                </a:cxn>
                <a:cxn ang="0">
                  <a:pos x="499" y="21"/>
                </a:cxn>
                <a:cxn ang="0">
                  <a:pos x="650" y="36"/>
                </a:cxn>
                <a:cxn ang="0">
                  <a:pos x="809" y="54"/>
                </a:cxn>
                <a:cxn ang="0">
                  <a:pos x="957" y="78"/>
                </a:cxn>
                <a:cxn ang="0">
                  <a:pos x="1119" y="105"/>
                </a:cxn>
                <a:cxn ang="0">
                  <a:pos x="1261" y="133"/>
                </a:cxn>
                <a:cxn ang="0">
                  <a:pos x="1441" y="175"/>
                </a:cxn>
                <a:cxn ang="0">
                  <a:pos x="1598" y="217"/>
                </a:cxn>
                <a:cxn ang="0">
                  <a:pos x="1763" y="269"/>
                </a:cxn>
                <a:cxn ang="0">
                  <a:pos x="1887" y="308"/>
                </a:cxn>
                <a:cxn ang="0">
                  <a:pos x="2085" y="384"/>
                </a:cxn>
                <a:cxn ang="0">
                  <a:pos x="2230" y="444"/>
                </a:cxn>
                <a:cxn ang="0">
                  <a:pos x="2456" y="547"/>
                </a:cxn>
                <a:cxn ang="0">
                  <a:pos x="2666" y="662"/>
                </a:cxn>
                <a:cxn ang="0">
                  <a:pos x="2859" y="786"/>
                </a:cxn>
                <a:cxn ang="0">
                  <a:pos x="3046" y="920"/>
                </a:cxn>
                <a:cxn ang="0">
                  <a:pos x="3193" y="1038"/>
                </a:cxn>
                <a:cxn ang="0">
                  <a:pos x="3332" y="1168"/>
                </a:cxn>
                <a:cxn ang="0">
                  <a:pos x="3440" y="1280"/>
                </a:cxn>
                <a:cxn ang="0">
                  <a:pos x="3524" y="1380"/>
                </a:cxn>
                <a:cxn ang="0">
                  <a:pos x="3624" y="1491"/>
                </a:cxn>
                <a:cxn ang="0">
                  <a:pos x="3608" y="1491"/>
                </a:cxn>
                <a:cxn ang="0">
                  <a:pos x="0" y="1491"/>
                </a:cxn>
              </a:cxnLst>
              <a:rect l="0" t="0" r="r" b="b"/>
              <a:pathLst>
                <a:path w="3625" h="1492">
                  <a:moveTo>
                    <a:pt x="0" y="1491"/>
                  </a:moveTo>
                  <a:lnTo>
                    <a:pt x="0" y="0"/>
                  </a:lnTo>
                  <a:lnTo>
                    <a:pt x="171" y="3"/>
                  </a:lnTo>
                  <a:lnTo>
                    <a:pt x="355" y="9"/>
                  </a:lnTo>
                  <a:lnTo>
                    <a:pt x="499" y="21"/>
                  </a:lnTo>
                  <a:lnTo>
                    <a:pt x="650" y="36"/>
                  </a:lnTo>
                  <a:lnTo>
                    <a:pt x="809" y="54"/>
                  </a:lnTo>
                  <a:lnTo>
                    <a:pt x="957" y="78"/>
                  </a:lnTo>
                  <a:lnTo>
                    <a:pt x="1119" y="105"/>
                  </a:lnTo>
                  <a:lnTo>
                    <a:pt x="1261" y="133"/>
                  </a:lnTo>
                  <a:lnTo>
                    <a:pt x="1441" y="175"/>
                  </a:lnTo>
                  <a:lnTo>
                    <a:pt x="1598" y="217"/>
                  </a:lnTo>
                  <a:lnTo>
                    <a:pt x="1763" y="269"/>
                  </a:lnTo>
                  <a:lnTo>
                    <a:pt x="1887" y="308"/>
                  </a:lnTo>
                  <a:lnTo>
                    <a:pt x="2085" y="384"/>
                  </a:lnTo>
                  <a:lnTo>
                    <a:pt x="2230" y="444"/>
                  </a:lnTo>
                  <a:lnTo>
                    <a:pt x="2456" y="547"/>
                  </a:lnTo>
                  <a:lnTo>
                    <a:pt x="2666" y="662"/>
                  </a:lnTo>
                  <a:lnTo>
                    <a:pt x="2859" y="786"/>
                  </a:lnTo>
                  <a:lnTo>
                    <a:pt x="3046" y="920"/>
                  </a:lnTo>
                  <a:lnTo>
                    <a:pt x="3193" y="1038"/>
                  </a:lnTo>
                  <a:lnTo>
                    <a:pt x="3332" y="1168"/>
                  </a:lnTo>
                  <a:lnTo>
                    <a:pt x="3440" y="1280"/>
                  </a:lnTo>
                  <a:lnTo>
                    <a:pt x="3524" y="1380"/>
                  </a:lnTo>
                  <a:lnTo>
                    <a:pt x="3624" y="1491"/>
                  </a:lnTo>
                  <a:lnTo>
                    <a:pt x="3608" y="1491"/>
                  </a:lnTo>
                  <a:lnTo>
                    <a:pt x="0" y="1491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noFill/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052" name="Freeform 4"/>
            <p:cNvSpPr>
              <a:spLocks/>
            </p:cNvSpPr>
            <p:nvPr/>
          </p:nvSpPr>
          <p:spPr bwMode="white">
            <a:xfrm>
              <a:off x="0" y="2405"/>
              <a:ext cx="5143" cy="1902"/>
            </a:xfrm>
            <a:custGeom>
              <a:avLst/>
              <a:gdLst/>
              <a:ahLst/>
              <a:cxnLst>
                <a:cxn ang="0">
                  <a:pos x="2718" y="405"/>
                </a:cxn>
                <a:cxn ang="0">
                  <a:pos x="2466" y="333"/>
                </a:cxn>
                <a:cxn ang="0">
                  <a:pos x="2202" y="261"/>
                </a:cxn>
                <a:cxn ang="0">
                  <a:pos x="1929" y="198"/>
                </a:cxn>
                <a:cxn ang="0">
                  <a:pos x="1695" y="153"/>
                </a:cxn>
                <a:cxn ang="0">
                  <a:pos x="1434" y="111"/>
                </a:cxn>
                <a:cxn ang="0">
                  <a:pos x="1188" y="75"/>
                </a:cxn>
                <a:cxn ang="0">
                  <a:pos x="957" y="48"/>
                </a:cxn>
                <a:cxn ang="0">
                  <a:pos x="747" y="30"/>
                </a:cxn>
                <a:cxn ang="0">
                  <a:pos x="501" y="15"/>
                </a:cxn>
                <a:cxn ang="0">
                  <a:pos x="246" y="3"/>
                </a:cxn>
                <a:cxn ang="0">
                  <a:pos x="0" y="0"/>
                </a:cxn>
                <a:cxn ang="0">
                  <a:pos x="0" y="275"/>
                </a:cxn>
                <a:cxn ang="0">
                  <a:pos x="0" y="345"/>
                </a:cxn>
                <a:cxn ang="0">
                  <a:pos x="0" y="275"/>
                </a:cxn>
                <a:cxn ang="0">
                  <a:pos x="0" y="342"/>
                </a:cxn>
                <a:cxn ang="0">
                  <a:pos x="339" y="351"/>
                </a:cxn>
                <a:cxn ang="0">
                  <a:pos x="606" y="372"/>
                </a:cxn>
                <a:cxn ang="0">
                  <a:pos x="852" y="399"/>
                </a:cxn>
                <a:cxn ang="0">
                  <a:pos x="1068" y="435"/>
                </a:cxn>
                <a:cxn ang="0">
                  <a:pos x="1275" y="474"/>
                </a:cxn>
                <a:cxn ang="0">
                  <a:pos x="1545" y="540"/>
                </a:cxn>
                <a:cxn ang="0">
                  <a:pos x="1761" y="603"/>
                </a:cxn>
                <a:cxn ang="0">
                  <a:pos x="1971" y="678"/>
                </a:cxn>
                <a:cxn ang="0">
                  <a:pos x="2166" y="747"/>
                </a:cxn>
                <a:cxn ang="0">
                  <a:pos x="2397" y="852"/>
                </a:cxn>
                <a:cxn ang="0">
                  <a:pos x="2613" y="960"/>
                </a:cxn>
                <a:cxn ang="0">
                  <a:pos x="2832" y="1095"/>
                </a:cxn>
                <a:cxn ang="0">
                  <a:pos x="3012" y="1212"/>
                </a:cxn>
                <a:cxn ang="0">
                  <a:pos x="3186" y="1347"/>
                </a:cxn>
                <a:cxn ang="0">
                  <a:pos x="3351" y="1497"/>
                </a:cxn>
                <a:cxn ang="0">
                  <a:pos x="3480" y="1629"/>
                </a:cxn>
                <a:cxn ang="0">
                  <a:pos x="3612" y="1785"/>
                </a:cxn>
                <a:cxn ang="0">
                  <a:pos x="3699" y="1901"/>
                </a:cxn>
                <a:cxn ang="0">
                  <a:pos x="5142" y="1901"/>
                </a:cxn>
                <a:cxn ang="0">
                  <a:pos x="5076" y="1827"/>
                </a:cxn>
                <a:cxn ang="0">
                  <a:pos x="4968" y="1707"/>
                </a:cxn>
                <a:cxn ang="0">
                  <a:pos x="4797" y="1539"/>
                </a:cxn>
                <a:cxn ang="0">
                  <a:pos x="4617" y="1383"/>
                </a:cxn>
                <a:cxn ang="0">
                  <a:pos x="4410" y="1221"/>
                </a:cxn>
                <a:cxn ang="0">
                  <a:pos x="4185" y="1071"/>
                </a:cxn>
                <a:cxn ang="0">
                  <a:pos x="3960" y="939"/>
                </a:cxn>
                <a:cxn ang="0">
                  <a:pos x="3708" y="801"/>
                </a:cxn>
                <a:cxn ang="0">
                  <a:pos x="3492" y="702"/>
                </a:cxn>
                <a:cxn ang="0">
                  <a:pos x="3231" y="588"/>
                </a:cxn>
                <a:cxn ang="0">
                  <a:pos x="2964" y="489"/>
                </a:cxn>
                <a:cxn ang="0">
                  <a:pos x="2718" y="405"/>
                </a:cxn>
              </a:cxnLst>
              <a:rect l="0" t="0" r="r" b="b"/>
              <a:pathLst>
                <a:path w="5143" h="1902">
                  <a:moveTo>
                    <a:pt x="2718" y="405"/>
                  </a:moveTo>
                  <a:lnTo>
                    <a:pt x="2466" y="333"/>
                  </a:lnTo>
                  <a:lnTo>
                    <a:pt x="2202" y="261"/>
                  </a:lnTo>
                  <a:lnTo>
                    <a:pt x="1929" y="198"/>
                  </a:lnTo>
                  <a:lnTo>
                    <a:pt x="1695" y="153"/>
                  </a:lnTo>
                  <a:lnTo>
                    <a:pt x="1434" y="111"/>
                  </a:lnTo>
                  <a:lnTo>
                    <a:pt x="1188" y="75"/>
                  </a:lnTo>
                  <a:lnTo>
                    <a:pt x="957" y="48"/>
                  </a:lnTo>
                  <a:lnTo>
                    <a:pt x="747" y="30"/>
                  </a:lnTo>
                  <a:lnTo>
                    <a:pt x="501" y="15"/>
                  </a:lnTo>
                  <a:lnTo>
                    <a:pt x="246" y="3"/>
                  </a:lnTo>
                  <a:lnTo>
                    <a:pt x="0" y="0"/>
                  </a:lnTo>
                  <a:lnTo>
                    <a:pt x="0" y="275"/>
                  </a:lnTo>
                  <a:lnTo>
                    <a:pt x="0" y="345"/>
                  </a:lnTo>
                  <a:lnTo>
                    <a:pt x="0" y="275"/>
                  </a:lnTo>
                  <a:lnTo>
                    <a:pt x="0" y="342"/>
                  </a:lnTo>
                  <a:lnTo>
                    <a:pt x="339" y="351"/>
                  </a:lnTo>
                  <a:lnTo>
                    <a:pt x="606" y="372"/>
                  </a:lnTo>
                  <a:lnTo>
                    <a:pt x="852" y="399"/>
                  </a:lnTo>
                  <a:lnTo>
                    <a:pt x="1068" y="435"/>
                  </a:lnTo>
                  <a:lnTo>
                    <a:pt x="1275" y="474"/>
                  </a:lnTo>
                  <a:lnTo>
                    <a:pt x="1545" y="540"/>
                  </a:lnTo>
                  <a:lnTo>
                    <a:pt x="1761" y="603"/>
                  </a:lnTo>
                  <a:lnTo>
                    <a:pt x="1971" y="678"/>
                  </a:lnTo>
                  <a:lnTo>
                    <a:pt x="2166" y="747"/>
                  </a:lnTo>
                  <a:lnTo>
                    <a:pt x="2397" y="852"/>
                  </a:lnTo>
                  <a:lnTo>
                    <a:pt x="2613" y="960"/>
                  </a:lnTo>
                  <a:lnTo>
                    <a:pt x="2832" y="1095"/>
                  </a:lnTo>
                  <a:lnTo>
                    <a:pt x="3012" y="1212"/>
                  </a:lnTo>
                  <a:lnTo>
                    <a:pt x="3186" y="1347"/>
                  </a:lnTo>
                  <a:lnTo>
                    <a:pt x="3351" y="1497"/>
                  </a:lnTo>
                  <a:lnTo>
                    <a:pt x="3480" y="1629"/>
                  </a:lnTo>
                  <a:lnTo>
                    <a:pt x="3612" y="1785"/>
                  </a:lnTo>
                  <a:lnTo>
                    <a:pt x="3699" y="1901"/>
                  </a:lnTo>
                  <a:lnTo>
                    <a:pt x="5142" y="1901"/>
                  </a:lnTo>
                  <a:lnTo>
                    <a:pt x="5076" y="1827"/>
                  </a:lnTo>
                  <a:lnTo>
                    <a:pt x="4968" y="1707"/>
                  </a:lnTo>
                  <a:lnTo>
                    <a:pt x="4797" y="1539"/>
                  </a:lnTo>
                  <a:lnTo>
                    <a:pt x="4617" y="1383"/>
                  </a:lnTo>
                  <a:lnTo>
                    <a:pt x="4410" y="1221"/>
                  </a:lnTo>
                  <a:lnTo>
                    <a:pt x="4185" y="1071"/>
                  </a:lnTo>
                  <a:lnTo>
                    <a:pt x="3960" y="939"/>
                  </a:lnTo>
                  <a:lnTo>
                    <a:pt x="3708" y="801"/>
                  </a:lnTo>
                  <a:lnTo>
                    <a:pt x="3492" y="702"/>
                  </a:lnTo>
                  <a:lnTo>
                    <a:pt x="3231" y="588"/>
                  </a:lnTo>
                  <a:lnTo>
                    <a:pt x="2964" y="489"/>
                  </a:lnTo>
                  <a:lnTo>
                    <a:pt x="2718" y="405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2053" name="Freeform 5"/>
            <p:cNvSpPr>
              <a:spLocks/>
            </p:cNvSpPr>
            <p:nvPr/>
          </p:nvSpPr>
          <p:spPr bwMode="white">
            <a:xfrm>
              <a:off x="0" y="1982"/>
              <a:ext cx="5760" cy="2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9"/>
                </a:cxn>
                <a:cxn ang="0">
                  <a:pos x="558" y="357"/>
                </a:cxn>
                <a:cxn ang="0">
                  <a:pos x="807" y="375"/>
                </a:cxn>
                <a:cxn ang="0">
                  <a:pos x="1056" y="399"/>
                </a:cxn>
                <a:cxn ang="0">
                  <a:pos x="1272" y="426"/>
                </a:cxn>
                <a:cxn ang="0">
                  <a:pos x="1539" y="465"/>
                </a:cxn>
                <a:cxn ang="0">
                  <a:pos x="1791" y="510"/>
                </a:cxn>
                <a:cxn ang="0">
                  <a:pos x="2076" y="570"/>
                </a:cxn>
                <a:cxn ang="0">
                  <a:pos x="2334" y="630"/>
                </a:cxn>
                <a:cxn ang="0">
                  <a:pos x="2544" y="687"/>
                </a:cxn>
                <a:cxn ang="0">
                  <a:pos x="2775" y="759"/>
                </a:cxn>
                <a:cxn ang="0">
                  <a:pos x="3003" y="837"/>
                </a:cxn>
                <a:cxn ang="0">
                  <a:pos x="3231" y="924"/>
                </a:cxn>
                <a:cxn ang="0">
                  <a:pos x="3438" y="1005"/>
                </a:cxn>
                <a:cxn ang="0">
                  <a:pos x="3663" y="1110"/>
                </a:cxn>
                <a:cxn ang="0">
                  <a:pos x="3903" y="1233"/>
                </a:cxn>
                <a:cxn ang="0">
                  <a:pos x="4149" y="1374"/>
                </a:cxn>
                <a:cxn ang="0">
                  <a:pos x="4353" y="1506"/>
                </a:cxn>
                <a:cxn ang="0">
                  <a:pos x="4491" y="1602"/>
                </a:cxn>
                <a:cxn ang="0">
                  <a:pos x="4668" y="1740"/>
                </a:cxn>
                <a:cxn ang="0">
                  <a:pos x="4824" y="1875"/>
                </a:cxn>
                <a:cxn ang="0">
                  <a:pos x="4968" y="2016"/>
                </a:cxn>
                <a:cxn ang="0">
                  <a:pos x="5100" y="2154"/>
                </a:cxn>
                <a:cxn ang="0">
                  <a:pos x="5238" y="2324"/>
                </a:cxn>
                <a:cxn ang="0">
                  <a:pos x="5759" y="2324"/>
                </a:cxn>
                <a:cxn ang="0">
                  <a:pos x="5759" y="1245"/>
                </a:cxn>
                <a:cxn ang="0">
                  <a:pos x="5580" y="1119"/>
                </a:cxn>
                <a:cxn ang="0">
                  <a:pos x="5400" y="1020"/>
                </a:cxn>
                <a:cxn ang="0">
                  <a:pos x="5205" y="918"/>
                </a:cxn>
                <a:cxn ang="0">
                  <a:pos x="5031" y="837"/>
                </a:cxn>
                <a:cxn ang="0">
                  <a:pos x="4866" y="771"/>
                </a:cxn>
                <a:cxn ang="0">
                  <a:pos x="4710" y="711"/>
                </a:cxn>
                <a:cxn ang="0">
                  <a:pos x="4545" y="651"/>
                </a:cxn>
                <a:cxn ang="0">
                  <a:pos x="4386" y="600"/>
                </a:cxn>
                <a:cxn ang="0">
                  <a:pos x="4248" y="552"/>
                </a:cxn>
                <a:cxn ang="0">
                  <a:pos x="3993" y="483"/>
                </a:cxn>
                <a:cxn ang="0">
                  <a:pos x="3777" y="423"/>
                </a:cxn>
                <a:cxn ang="0">
                  <a:pos x="3564" y="375"/>
                </a:cxn>
                <a:cxn ang="0">
                  <a:pos x="3282" y="312"/>
                </a:cxn>
                <a:cxn ang="0">
                  <a:pos x="3003" y="261"/>
                </a:cxn>
                <a:cxn ang="0">
                  <a:pos x="2733" y="213"/>
                </a:cxn>
                <a:cxn ang="0">
                  <a:pos x="2451" y="171"/>
                </a:cxn>
                <a:cxn ang="0">
                  <a:pos x="2211" y="138"/>
                </a:cxn>
                <a:cxn ang="0">
                  <a:pos x="1974" y="108"/>
                </a:cxn>
                <a:cxn ang="0">
                  <a:pos x="1665" y="81"/>
                </a:cxn>
                <a:cxn ang="0">
                  <a:pos x="1437" y="60"/>
                </a:cxn>
                <a:cxn ang="0">
                  <a:pos x="1125" y="36"/>
                </a:cxn>
                <a:cxn ang="0">
                  <a:pos x="828" y="21"/>
                </a:cxn>
                <a:cxn ang="0">
                  <a:pos x="558" y="12"/>
                </a:cxn>
                <a:cxn ang="0">
                  <a:pos x="282" y="3"/>
                </a:cxn>
                <a:cxn ang="0">
                  <a:pos x="0" y="0"/>
                </a:cxn>
              </a:cxnLst>
              <a:rect l="0" t="0" r="r" b="b"/>
              <a:pathLst>
                <a:path w="5760" h="2325">
                  <a:moveTo>
                    <a:pt x="0" y="0"/>
                  </a:moveTo>
                  <a:lnTo>
                    <a:pt x="0" y="339"/>
                  </a:lnTo>
                  <a:lnTo>
                    <a:pt x="558" y="357"/>
                  </a:lnTo>
                  <a:lnTo>
                    <a:pt x="807" y="375"/>
                  </a:lnTo>
                  <a:lnTo>
                    <a:pt x="1056" y="399"/>
                  </a:lnTo>
                  <a:lnTo>
                    <a:pt x="1272" y="426"/>
                  </a:lnTo>
                  <a:lnTo>
                    <a:pt x="1539" y="465"/>
                  </a:lnTo>
                  <a:lnTo>
                    <a:pt x="1791" y="510"/>
                  </a:lnTo>
                  <a:lnTo>
                    <a:pt x="2076" y="570"/>
                  </a:lnTo>
                  <a:lnTo>
                    <a:pt x="2334" y="630"/>
                  </a:lnTo>
                  <a:lnTo>
                    <a:pt x="2544" y="687"/>
                  </a:lnTo>
                  <a:lnTo>
                    <a:pt x="2775" y="759"/>
                  </a:lnTo>
                  <a:lnTo>
                    <a:pt x="3003" y="837"/>
                  </a:lnTo>
                  <a:lnTo>
                    <a:pt x="3231" y="924"/>
                  </a:lnTo>
                  <a:lnTo>
                    <a:pt x="3438" y="1005"/>
                  </a:lnTo>
                  <a:lnTo>
                    <a:pt x="3663" y="1110"/>
                  </a:lnTo>
                  <a:lnTo>
                    <a:pt x="3903" y="1233"/>
                  </a:lnTo>
                  <a:lnTo>
                    <a:pt x="4149" y="1374"/>
                  </a:lnTo>
                  <a:lnTo>
                    <a:pt x="4353" y="1506"/>
                  </a:lnTo>
                  <a:lnTo>
                    <a:pt x="4491" y="1602"/>
                  </a:lnTo>
                  <a:lnTo>
                    <a:pt x="4668" y="1740"/>
                  </a:lnTo>
                  <a:lnTo>
                    <a:pt x="4824" y="1875"/>
                  </a:lnTo>
                  <a:lnTo>
                    <a:pt x="4968" y="2016"/>
                  </a:lnTo>
                  <a:lnTo>
                    <a:pt x="5100" y="2154"/>
                  </a:lnTo>
                  <a:lnTo>
                    <a:pt x="5238" y="2324"/>
                  </a:lnTo>
                  <a:lnTo>
                    <a:pt x="5759" y="2324"/>
                  </a:lnTo>
                  <a:lnTo>
                    <a:pt x="5759" y="1245"/>
                  </a:lnTo>
                  <a:lnTo>
                    <a:pt x="5580" y="1119"/>
                  </a:lnTo>
                  <a:lnTo>
                    <a:pt x="5400" y="1020"/>
                  </a:lnTo>
                  <a:lnTo>
                    <a:pt x="5205" y="918"/>
                  </a:lnTo>
                  <a:lnTo>
                    <a:pt x="5031" y="837"/>
                  </a:lnTo>
                  <a:lnTo>
                    <a:pt x="4866" y="771"/>
                  </a:lnTo>
                  <a:lnTo>
                    <a:pt x="4710" y="711"/>
                  </a:lnTo>
                  <a:lnTo>
                    <a:pt x="4545" y="651"/>
                  </a:lnTo>
                  <a:lnTo>
                    <a:pt x="4386" y="600"/>
                  </a:lnTo>
                  <a:lnTo>
                    <a:pt x="4248" y="552"/>
                  </a:lnTo>
                  <a:lnTo>
                    <a:pt x="3993" y="483"/>
                  </a:lnTo>
                  <a:lnTo>
                    <a:pt x="3777" y="423"/>
                  </a:lnTo>
                  <a:lnTo>
                    <a:pt x="3564" y="375"/>
                  </a:lnTo>
                  <a:lnTo>
                    <a:pt x="3282" y="312"/>
                  </a:lnTo>
                  <a:lnTo>
                    <a:pt x="3003" y="261"/>
                  </a:lnTo>
                  <a:lnTo>
                    <a:pt x="2733" y="213"/>
                  </a:lnTo>
                  <a:lnTo>
                    <a:pt x="2451" y="171"/>
                  </a:lnTo>
                  <a:lnTo>
                    <a:pt x="2211" y="138"/>
                  </a:lnTo>
                  <a:lnTo>
                    <a:pt x="1974" y="108"/>
                  </a:lnTo>
                  <a:lnTo>
                    <a:pt x="1665" y="81"/>
                  </a:lnTo>
                  <a:lnTo>
                    <a:pt x="1437" y="60"/>
                  </a:lnTo>
                  <a:lnTo>
                    <a:pt x="1125" y="36"/>
                  </a:lnTo>
                  <a:lnTo>
                    <a:pt x="828" y="21"/>
                  </a:lnTo>
                  <a:lnTo>
                    <a:pt x="558" y="12"/>
                  </a:lnTo>
                  <a:lnTo>
                    <a:pt x="282" y="3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white">
            <a:xfrm>
              <a:off x="0" y="1550"/>
              <a:ext cx="5760" cy="15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51"/>
                </a:cxn>
                <a:cxn ang="0">
                  <a:pos x="282" y="357"/>
                </a:cxn>
                <a:cxn ang="0">
                  <a:pos x="627" y="363"/>
                </a:cxn>
                <a:cxn ang="0">
                  <a:pos x="960" y="375"/>
                </a:cxn>
                <a:cxn ang="0">
                  <a:pos x="1218" y="393"/>
                </a:cxn>
                <a:cxn ang="0">
                  <a:pos x="1470" y="411"/>
                </a:cxn>
                <a:cxn ang="0">
                  <a:pos x="1746" y="435"/>
                </a:cxn>
                <a:cxn ang="0">
                  <a:pos x="2022" y="462"/>
                </a:cxn>
                <a:cxn ang="0">
                  <a:pos x="2340" y="504"/>
                </a:cxn>
                <a:cxn ang="0">
                  <a:pos x="2664" y="549"/>
                </a:cxn>
                <a:cxn ang="0">
                  <a:pos x="2952" y="597"/>
                </a:cxn>
                <a:cxn ang="0">
                  <a:pos x="3225" y="648"/>
                </a:cxn>
                <a:cxn ang="0">
                  <a:pos x="3513" y="708"/>
                </a:cxn>
                <a:cxn ang="0">
                  <a:pos x="3693" y="750"/>
                </a:cxn>
                <a:cxn ang="0">
                  <a:pos x="3936" y="810"/>
                </a:cxn>
                <a:cxn ang="0">
                  <a:pos x="4095" y="855"/>
                </a:cxn>
                <a:cxn ang="0">
                  <a:pos x="4281" y="909"/>
                </a:cxn>
                <a:cxn ang="0">
                  <a:pos x="4503" y="981"/>
                </a:cxn>
                <a:cxn ang="0">
                  <a:pos x="4704" y="1053"/>
                </a:cxn>
                <a:cxn ang="0">
                  <a:pos x="4911" y="1131"/>
                </a:cxn>
                <a:cxn ang="0">
                  <a:pos x="5073" y="1197"/>
                </a:cxn>
                <a:cxn ang="0">
                  <a:pos x="5256" y="1281"/>
                </a:cxn>
                <a:cxn ang="0">
                  <a:pos x="5475" y="1401"/>
                </a:cxn>
                <a:cxn ang="0">
                  <a:pos x="5628" y="1482"/>
                </a:cxn>
                <a:cxn ang="0">
                  <a:pos x="5759" y="1572"/>
                </a:cxn>
                <a:cxn ang="0">
                  <a:pos x="5759" y="633"/>
                </a:cxn>
                <a:cxn ang="0">
                  <a:pos x="5493" y="570"/>
                </a:cxn>
                <a:cxn ang="0">
                  <a:pos x="5214" y="501"/>
                </a:cxn>
                <a:cxn ang="0">
                  <a:pos x="4950" y="444"/>
                </a:cxn>
                <a:cxn ang="0">
                  <a:pos x="4701" y="396"/>
                </a:cxn>
                <a:cxn ang="0">
                  <a:pos x="4425" y="348"/>
                </a:cxn>
                <a:cxn ang="0">
                  <a:pos x="4110" y="294"/>
                </a:cxn>
                <a:cxn ang="0">
                  <a:pos x="3813" y="252"/>
                </a:cxn>
                <a:cxn ang="0">
                  <a:pos x="3549" y="213"/>
                </a:cxn>
                <a:cxn ang="0">
                  <a:pos x="3261" y="183"/>
                </a:cxn>
                <a:cxn ang="0">
                  <a:pos x="3015" y="153"/>
                </a:cxn>
                <a:cxn ang="0">
                  <a:pos x="2757" y="129"/>
                </a:cxn>
                <a:cxn ang="0">
                  <a:pos x="2520" y="105"/>
                </a:cxn>
                <a:cxn ang="0">
                  <a:pos x="2301" y="87"/>
                </a:cxn>
                <a:cxn ang="0">
                  <a:pos x="2013" y="66"/>
                </a:cxn>
                <a:cxn ang="0">
                  <a:pos x="1731" y="48"/>
                </a:cxn>
                <a:cxn ang="0">
                  <a:pos x="1524" y="39"/>
                </a:cxn>
                <a:cxn ang="0">
                  <a:pos x="1260" y="27"/>
                </a:cxn>
                <a:cxn ang="0">
                  <a:pos x="966" y="15"/>
                </a:cxn>
                <a:cxn ang="0">
                  <a:pos x="714" y="12"/>
                </a:cxn>
                <a:cxn ang="0">
                  <a:pos x="510" y="6"/>
                </a:cxn>
                <a:cxn ang="0">
                  <a:pos x="243" y="0"/>
                </a:cxn>
                <a:cxn ang="0">
                  <a:pos x="0" y="0"/>
                </a:cxn>
              </a:cxnLst>
              <a:rect l="0" t="0" r="r" b="b"/>
              <a:pathLst>
                <a:path w="5760" h="1573">
                  <a:moveTo>
                    <a:pt x="0" y="0"/>
                  </a:moveTo>
                  <a:lnTo>
                    <a:pt x="0" y="351"/>
                  </a:lnTo>
                  <a:lnTo>
                    <a:pt x="282" y="357"/>
                  </a:lnTo>
                  <a:lnTo>
                    <a:pt x="627" y="363"/>
                  </a:lnTo>
                  <a:lnTo>
                    <a:pt x="960" y="375"/>
                  </a:lnTo>
                  <a:lnTo>
                    <a:pt x="1218" y="393"/>
                  </a:lnTo>
                  <a:lnTo>
                    <a:pt x="1470" y="411"/>
                  </a:lnTo>
                  <a:lnTo>
                    <a:pt x="1746" y="435"/>
                  </a:lnTo>
                  <a:lnTo>
                    <a:pt x="2022" y="462"/>
                  </a:lnTo>
                  <a:lnTo>
                    <a:pt x="2340" y="504"/>
                  </a:lnTo>
                  <a:lnTo>
                    <a:pt x="2664" y="549"/>
                  </a:lnTo>
                  <a:lnTo>
                    <a:pt x="2952" y="597"/>
                  </a:lnTo>
                  <a:lnTo>
                    <a:pt x="3225" y="648"/>
                  </a:lnTo>
                  <a:lnTo>
                    <a:pt x="3513" y="708"/>
                  </a:lnTo>
                  <a:lnTo>
                    <a:pt x="3693" y="750"/>
                  </a:lnTo>
                  <a:lnTo>
                    <a:pt x="3936" y="810"/>
                  </a:lnTo>
                  <a:lnTo>
                    <a:pt x="4095" y="855"/>
                  </a:lnTo>
                  <a:lnTo>
                    <a:pt x="4281" y="909"/>
                  </a:lnTo>
                  <a:lnTo>
                    <a:pt x="4503" y="981"/>
                  </a:lnTo>
                  <a:lnTo>
                    <a:pt x="4704" y="1053"/>
                  </a:lnTo>
                  <a:lnTo>
                    <a:pt x="4911" y="1131"/>
                  </a:lnTo>
                  <a:lnTo>
                    <a:pt x="5073" y="1197"/>
                  </a:lnTo>
                  <a:lnTo>
                    <a:pt x="5256" y="1281"/>
                  </a:lnTo>
                  <a:lnTo>
                    <a:pt x="5475" y="1401"/>
                  </a:lnTo>
                  <a:lnTo>
                    <a:pt x="5628" y="1482"/>
                  </a:lnTo>
                  <a:lnTo>
                    <a:pt x="5759" y="1572"/>
                  </a:lnTo>
                  <a:lnTo>
                    <a:pt x="5759" y="633"/>
                  </a:lnTo>
                  <a:lnTo>
                    <a:pt x="5493" y="570"/>
                  </a:lnTo>
                  <a:lnTo>
                    <a:pt x="5214" y="501"/>
                  </a:lnTo>
                  <a:lnTo>
                    <a:pt x="4950" y="444"/>
                  </a:lnTo>
                  <a:lnTo>
                    <a:pt x="4701" y="396"/>
                  </a:lnTo>
                  <a:lnTo>
                    <a:pt x="4425" y="348"/>
                  </a:lnTo>
                  <a:lnTo>
                    <a:pt x="4110" y="294"/>
                  </a:lnTo>
                  <a:lnTo>
                    <a:pt x="3813" y="252"/>
                  </a:lnTo>
                  <a:lnTo>
                    <a:pt x="3549" y="213"/>
                  </a:lnTo>
                  <a:lnTo>
                    <a:pt x="3261" y="183"/>
                  </a:lnTo>
                  <a:lnTo>
                    <a:pt x="3015" y="153"/>
                  </a:lnTo>
                  <a:lnTo>
                    <a:pt x="2757" y="129"/>
                  </a:lnTo>
                  <a:lnTo>
                    <a:pt x="2520" y="105"/>
                  </a:lnTo>
                  <a:lnTo>
                    <a:pt x="2301" y="87"/>
                  </a:lnTo>
                  <a:lnTo>
                    <a:pt x="2013" y="66"/>
                  </a:lnTo>
                  <a:lnTo>
                    <a:pt x="1731" y="48"/>
                  </a:lnTo>
                  <a:lnTo>
                    <a:pt x="1524" y="39"/>
                  </a:lnTo>
                  <a:lnTo>
                    <a:pt x="1260" y="27"/>
                  </a:lnTo>
                  <a:lnTo>
                    <a:pt x="966" y="15"/>
                  </a:lnTo>
                  <a:lnTo>
                    <a:pt x="714" y="12"/>
                  </a:lnTo>
                  <a:lnTo>
                    <a:pt x="510" y="6"/>
                  </a:lnTo>
                  <a:lnTo>
                    <a:pt x="24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white">
            <a:xfrm>
              <a:off x="0" y="1130"/>
              <a:ext cx="5760" cy="9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9"/>
                </a:cxn>
                <a:cxn ang="0">
                  <a:pos x="318" y="342"/>
                </a:cxn>
                <a:cxn ang="0">
                  <a:pos x="591" y="348"/>
                </a:cxn>
                <a:cxn ang="0">
                  <a:pos x="846" y="354"/>
                </a:cxn>
                <a:cxn ang="0">
                  <a:pos x="1074" y="360"/>
                </a:cxn>
                <a:cxn ang="0">
                  <a:pos x="1314" y="366"/>
                </a:cxn>
                <a:cxn ang="0">
                  <a:pos x="1599" y="381"/>
                </a:cxn>
                <a:cxn ang="0">
                  <a:pos x="1911" y="399"/>
                </a:cxn>
                <a:cxn ang="0">
                  <a:pos x="2241" y="420"/>
                </a:cxn>
                <a:cxn ang="0">
                  <a:pos x="2619" y="453"/>
                </a:cxn>
                <a:cxn ang="0">
                  <a:pos x="2889" y="477"/>
                </a:cxn>
                <a:cxn ang="0">
                  <a:pos x="3177" y="507"/>
                </a:cxn>
                <a:cxn ang="0">
                  <a:pos x="3498" y="543"/>
                </a:cxn>
                <a:cxn ang="0">
                  <a:pos x="3813" y="585"/>
                </a:cxn>
                <a:cxn ang="0">
                  <a:pos x="4044" y="618"/>
                </a:cxn>
                <a:cxn ang="0">
                  <a:pos x="4365" y="669"/>
                </a:cxn>
                <a:cxn ang="0">
                  <a:pos x="4683" y="726"/>
                </a:cxn>
                <a:cxn ang="0">
                  <a:pos x="4980" y="786"/>
                </a:cxn>
                <a:cxn ang="0">
                  <a:pos x="5268" y="846"/>
                </a:cxn>
                <a:cxn ang="0">
                  <a:pos x="5646" y="942"/>
                </a:cxn>
                <a:cxn ang="0">
                  <a:pos x="5759" y="969"/>
                </a:cxn>
                <a:cxn ang="0">
                  <a:pos x="5759" y="0"/>
                </a:cxn>
                <a:cxn ang="0">
                  <a:pos x="0" y="0"/>
                </a:cxn>
              </a:cxnLst>
              <a:rect l="0" t="0" r="r" b="b"/>
              <a:pathLst>
                <a:path w="5760" h="970">
                  <a:moveTo>
                    <a:pt x="0" y="0"/>
                  </a:moveTo>
                  <a:lnTo>
                    <a:pt x="0" y="339"/>
                  </a:lnTo>
                  <a:lnTo>
                    <a:pt x="318" y="342"/>
                  </a:lnTo>
                  <a:lnTo>
                    <a:pt x="591" y="348"/>
                  </a:lnTo>
                  <a:lnTo>
                    <a:pt x="846" y="354"/>
                  </a:lnTo>
                  <a:lnTo>
                    <a:pt x="1074" y="360"/>
                  </a:lnTo>
                  <a:lnTo>
                    <a:pt x="1314" y="366"/>
                  </a:lnTo>
                  <a:lnTo>
                    <a:pt x="1599" y="381"/>
                  </a:lnTo>
                  <a:lnTo>
                    <a:pt x="1911" y="399"/>
                  </a:lnTo>
                  <a:lnTo>
                    <a:pt x="2241" y="420"/>
                  </a:lnTo>
                  <a:lnTo>
                    <a:pt x="2619" y="453"/>
                  </a:lnTo>
                  <a:lnTo>
                    <a:pt x="2889" y="477"/>
                  </a:lnTo>
                  <a:lnTo>
                    <a:pt x="3177" y="507"/>
                  </a:lnTo>
                  <a:lnTo>
                    <a:pt x="3498" y="543"/>
                  </a:lnTo>
                  <a:lnTo>
                    <a:pt x="3813" y="585"/>
                  </a:lnTo>
                  <a:lnTo>
                    <a:pt x="4044" y="618"/>
                  </a:lnTo>
                  <a:lnTo>
                    <a:pt x="4365" y="669"/>
                  </a:lnTo>
                  <a:lnTo>
                    <a:pt x="4683" y="726"/>
                  </a:lnTo>
                  <a:lnTo>
                    <a:pt x="4980" y="786"/>
                  </a:lnTo>
                  <a:lnTo>
                    <a:pt x="5268" y="846"/>
                  </a:lnTo>
                  <a:lnTo>
                    <a:pt x="5646" y="942"/>
                  </a:lnTo>
                  <a:lnTo>
                    <a:pt x="5759" y="969"/>
                  </a:lnTo>
                  <a:lnTo>
                    <a:pt x="5759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white">
            <a:xfrm>
              <a:off x="0" y="-13"/>
              <a:ext cx="5760" cy="1060"/>
            </a:xfrm>
            <a:custGeom>
              <a:avLst/>
              <a:gdLst/>
              <a:ahLst/>
              <a:cxnLst>
                <a:cxn ang="0">
                  <a:pos x="0" y="753"/>
                </a:cxn>
                <a:cxn ang="0">
                  <a:pos x="0" y="1059"/>
                </a:cxn>
                <a:cxn ang="0">
                  <a:pos x="5759" y="1059"/>
                </a:cxn>
                <a:cxn ang="0">
                  <a:pos x="5759" y="0"/>
                </a:cxn>
                <a:cxn ang="0">
                  <a:pos x="5430" y="0"/>
                </a:cxn>
                <a:cxn ang="0">
                  <a:pos x="5298" y="84"/>
                </a:cxn>
                <a:cxn ang="0">
                  <a:pos x="5136" y="159"/>
                </a:cxn>
                <a:cxn ang="0">
                  <a:pos x="4968" y="222"/>
                </a:cxn>
                <a:cxn ang="0">
                  <a:pos x="4812" y="267"/>
                </a:cxn>
                <a:cxn ang="0">
                  <a:pos x="4626" y="324"/>
                </a:cxn>
                <a:cxn ang="0">
                  <a:pos x="4440" y="366"/>
                </a:cxn>
                <a:cxn ang="0">
                  <a:pos x="4230" y="414"/>
                </a:cxn>
                <a:cxn ang="0">
                  <a:pos x="3939" y="468"/>
                </a:cxn>
                <a:cxn ang="0">
                  <a:pos x="3711" y="504"/>
                </a:cxn>
                <a:cxn ang="0">
                  <a:pos x="3441" y="543"/>
                </a:cxn>
                <a:cxn ang="0">
                  <a:pos x="3189" y="579"/>
                </a:cxn>
                <a:cxn ang="0">
                  <a:pos x="2925" y="606"/>
                </a:cxn>
                <a:cxn ang="0">
                  <a:pos x="2679" y="633"/>
                </a:cxn>
                <a:cxn ang="0">
                  <a:pos x="2418" y="654"/>
                </a:cxn>
                <a:cxn ang="0">
                  <a:pos x="2142" y="675"/>
                </a:cxn>
                <a:cxn ang="0">
                  <a:pos x="1896" y="693"/>
                </a:cxn>
                <a:cxn ang="0">
                  <a:pos x="1647" y="708"/>
                </a:cxn>
                <a:cxn ang="0">
                  <a:pos x="1404" y="720"/>
                </a:cxn>
                <a:cxn ang="0">
                  <a:pos x="1170" y="732"/>
                </a:cxn>
                <a:cxn ang="0">
                  <a:pos x="906" y="738"/>
                </a:cxn>
                <a:cxn ang="0">
                  <a:pos x="534" y="747"/>
                </a:cxn>
                <a:cxn ang="0">
                  <a:pos x="201" y="753"/>
                </a:cxn>
                <a:cxn ang="0">
                  <a:pos x="0" y="753"/>
                </a:cxn>
              </a:cxnLst>
              <a:rect l="0" t="0" r="r" b="b"/>
              <a:pathLst>
                <a:path w="5760" h="1060">
                  <a:moveTo>
                    <a:pt x="0" y="753"/>
                  </a:moveTo>
                  <a:lnTo>
                    <a:pt x="0" y="1059"/>
                  </a:lnTo>
                  <a:lnTo>
                    <a:pt x="5759" y="1059"/>
                  </a:lnTo>
                  <a:lnTo>
                    <a:pt x="5759" y="0"/>
                  </a:lnTo>
                  <a:lnTo>
                    <a:pt x="5430" y="0"/>
                  </a:lnTo>
                  <a:lnTo>
                    <a:pt x="5298" y="84"/>
                  </a:lnTo>
                  <a:lnTo>
                    <a:pt x="5136" y="159"/>
                  </a:lnTo>
                  <a:lnTo>
                    <a:pt x="4968" y="222"/>
                  </a:lnTo>
                  <a:lnTo>
                    <a:pt x="4812" y="267"/>
                  </a:lnTo>
                  <a:lnTo>
                    <a:pt x="4626" y="324"/>
                  </a:lnTo>
                  <a:lnTo>
                    <a:pt x="4440" y="366"/>
                  </a:lnTo>
                  <a:lnTo>
                    <a:pt x="4230" y="414"/>
                  </a:lnTo>
                  <a:lnTo>
                    <a:pt x="3939" y="468"/>
                  </a:lnTo>
                  <a:lnTo>
                    <a:pt x="3711" y="504"/>
                  </a:lnTo>
                  <a:lnTo>
                    <a:pt x="3441" y="543"/>
                  </a:lnTo>
                  <a:lnTo>
                    <a:pt x="3189" y="579"/>
                  </a:lnTo>
                  <a:lnTo>
                    <a:pt x="2925" y="606"/>
                  </a:lnTo>
                  <a:lnTo>
                    <a:pt x="2679" y="633"/>
                  </a:lnTo>
                  <a:lnTo>
                    <a:pt x="2418" y="654"/>
                  </a:lnTo>
                  <a:lnTo>
                    <a:pt x="2142" y="675"/>
                  </a:lnTo>
                  <a:lnTo>
                    <a:pt x="1896" y="693"/>
                  </a:lnTo>
                  <a:lnTo>
                    <a:pt x="1647" y="708"/>
                  </a:lnTo>
                  <a:lnTo>
                    <a:pt x="1404" y="720"/>
                  </a:lnTo>
                  <a:lnTo>
                    <a:pt x="1170" y="732"/>
                  </a:lnTo>
                  <a:lnTo>
                    <a:pt x="906" y="738"/>
                  </a:lnTo>
                  <a:lnTo>
                    <a:pt x="534" y="747"/>
                  </a:lnTo>
                  <a:lnTo>
                    <a:pt x="201" y="753"/>
                  </a:lnTo>
                  <a:lnTo>
                    <a:pt x="0" y="753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white">
            <a:xfrm>
              <a:off x="0" y="-13"/>
              <a:ext cx="5284" cy="673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0" y="672"/>
                </a:cxn>
                <a:cxn ang="0">
                  <a:pos x="303" y="672"/>
                </a:cxn>
                <a:cxn ang="0">
                  <a:pos x="723" y="663"/>
                </a:cxn>
                <a:cxn ang="0">
                  <a:pos x="1020" y="654"/>
                </a:cxn>
                <a:cxn ang="0">
                  <a:pos x="1302" y="642"/>
                </a:cxn>
                <a:cxn ang="0">
                  <a:pos x="1554" y="630"/>
                </a:cxn>
                <a:cxn ang="0">
                  <a:pos x="1779" y="615"/>
                </a:cxn>
                <a:cxn ang="0">
                  <a:pos x="1962" y="606"/>
                </a:cxn>
                <a:cxn ang="0">
                  <a:pos x="2193" y="588"/>
                </a:cxn>
                <a:cxn ang="0">
                  <a:pos x="2448" y="570"/>
                </a:cxn>
                <a:cxn ang="0">
                  <a:pos x="2700" y="546"/>
                </a:cxn>
                <a:cxn ang="0">
                  <a:pos x="2904" y="528"/>
                </a:cxn>
                <a:cxn ang="0">
                  <a:pos x="3138" y="498"/>
                </a:cxn>
                <a:cxn ang="0">
                  <a:pos x="3324" y="474"/>
                </a:cxn>
                <a:cxn ang="0">
                  <a:pos x="3534" y="447"/>
                </a:cxn>
                <a:cxn ang="0">
                  <a:pos x="3735" y="420"/>
                </a:cxn>
                <a:cxn ang="0">
                  <a:pos x="3933" y="384"/>
                </a:cxn>
                <a:cxn ang="0">
                  <a:pos x="4116" y="351"/>
                </a:cxn>
                <a:cxn ang="0">
                  <a:pos x="4266" y="318"/>
                </a:cxn>
                <a:cxn ang="0">
                  <a:pos x="4446" y="279"/>
                </a:cxn>
                <a:cxn ang="0">
                  <a:pos x="4620" y="237"/>
                </a:cxn>
                <a:cxn ang="0">
                  <a:pos x="4779" y="192"/>
                </a:cxn>
                <a:cxn ang="0">
                  <a:pos x="4920" y="147"/>
                </a:cxn>
                <a:cxn ang="0">
                  <a:pos x="5085" y="90"/>
                </a:cxn>
                <a:cxn ang="0">
                  <a:pos x="5193" y="42"/>
                </a:cxn>
                <a:cxn ang="0">
                  <a:pos x="5283" y="0"/>
                </a:cxn>
                <a:cxn ang="0">
                  <a:pos x="3201" y="0"/>
                </a:cxn>
                <a:cxn ang="0">
                  <a:pos x="2982" y="57"/>
                </a:cxn>
                <a:cxn ang="0">
                  <a:pos x="2775" y="108"/>
                </a:cxn>
                <a:cxn ang="0">
                  <a:pos x="2562" y="150"/>
                </a:cxn>
                <a:cxn ang="0">
                  <a:pos x="2397" y="183"/>
                </a:cxn>
                <a:cxn ang="0">
                  <a:pos x="2205" y="213"/>
                </a:cxn>
                <a:cxn ang="0">
                  <a:pos x="2001" y="243"/>
                </a:cxn>
                <a:cxn ang="0">
                  <a:pos x="1776" y="273"/>
                </a:cxn>
                <a:cxn ang="0">
                  <a:pos x="1536" y="297"/>
                </a:cxn>
                <a:cxn ang="0">
                  <a:pos x="1344" y="312"/>
                </a:cxn>
                <a:cxn ang="0">
                  <a:pos x="1134" y="330"/>
                </a:cxn>
                <a:cxn ang="0">
                  <a:pos x="921" y="342"/>
                </a:cxn>
                <a:cxn ang="0">
                  <a:pos x="696" y="354"/>
                </a:cxn>
                <a:cxn ang="0">
                  <a:pos x="501" y="360"/>
                </a:cxn>
                <a:cxn ang="0">
                  <a:pos x="279" y="366"/>
                </a:cxn>
                <a:cxn ang="0">
                  <a:pos x="99" y="369"/>
                </a:cxn>
                <a:cxn ang="0">
                  <a:pos x="0" y="366"/>
                </a:cxn>
              </a:cxnLst>
              <a:rect l="0" t="0" r="r" b="b"/>
              <a:pathLst>
                <a:path w="5284" h="673">
                  <a:moveTo>
                    <a:pt x="0" y="366"/>
                  </a:moveTo>
                  <a:lnTo>
                    <a:pt x="0" y="672"/>
                  </a:lnTo>
                  <a:lnTo>
                    <a:pt x="303" y="672"/>
                  </a:lnTo>
                  <a:lnTo>
                    <a:pt x="723" y="663"/>
                  </a:lnTo>
                  <a:lnTo>
                    <a:pt x="1020" y="654"/>
                  </a:lnTo>
                  <a:lnTo>
                    <a:pt x="1302" y="642"/>
                  </a:lnTo>
                  <a:lnTo>
                    <a:pt x="1554" y="630"/>
                  </a:lnTo>
                  <a:lnTo>
                    <a:pt x="1779" y="615"/>
                  </a:lnTo>
                  <a:lnTo>
                    <a:pt x="1962" y="606"/>
                  </a:lnTo>
                  <a:lnTo>
                    <a:pt x="2193" y="588"/>
                  </a:lnTo>
                  <a:lnTo>
                    <a:pt x="2448" y="570"/>
                  </a:lnTo>
                  <a:lnTo>
                    <a:pt x="2700" y="546"/>
                  </a:lnTo>
                  <a:lnTo>
                    <a:pt x="2904" y="528"/>
                  </a:lnTo>
                  <a:lnTo>
                    <a:pt x="3138" y="498"/>
                  </a:lnTo>
                  <a:lnTo>
                    <a:pt x="3324" y="474"/>
                  </a:lnTo>
                  <a:lnTo>
                    <a:pt x="3534" y="447"/>
                  </a:lnTo>
                  <a:lnTo>
                    <a:pt x="3735" y="420"/>
                  </a:lnTo>
                  <a:lnTo>
                    <a:pt x="3933" y="384"/>
                  </a:lnTo>
                  <a:lnTo>
                    <a:pt x="4116" y="351"/>
                  </a:lnTo>
                  <a:lnTo>
                    <a:pt x="4266" y="318"/>
                  </a:lnTo>
                  <a:lnTo>
                    <a:pt x="4446" y="279"/>
                  </a:lnTo>
                  <a:lnTo>
                    <a:pt x="4620" y="237"/>
                  </a:lnTo>
                  <a:lnTo>
                    <a:pt x="4779" y="192"/>
                  </a:lnTo>
                  <a:lnTo>
                    <a:pt x="4920" y="147"/>
                  </a:lnTo>
                  <a:lnTo>
                    <a:pt x="5085" y="90"/>
                  </a:lnTo>
                  <a:lnTo>
                    <a:pt x="5193" y="42"/>
                  </a:lnTo>
                  <a:lnTo>
                    <a:pt x="5283" y="0"/>
                  </a:lnTo>
                  <a:lnTo>
                    <a:pt x="3201" y="0"/>
                  </a:lnTo>
                  <a:lnTo>
                    <a:pt x="2982" y="57"/>
                  </a:lnTo>
                  <a:lnTo>
                    <a:pt x="2775" y="108"/>
                  </a:lnTo>
                  <a:lnTo>
                    <a:pt x="2562" y="150"/>
                  </a:lnTo>
                  <a:lnTo>
                    <a:pt x="2397" y="183"/>
                  </a:lnTo>
                  <a:lnTo>
                    <a:pt x="2205" y="213"/>
                  </a:lnTo>
                  <a:lnTo>
                    <a:pt x="2001" y="243"/>
                  </a:lnTo>
                  <a:lnTo>
                    <a:pt x="1776" y="273"/>
                  </a:lnTo>
                  <a:lnTo>
                    <a:pt x="1536" y="297"/>
                  </a:lnTo>
                  <a:lnTo>
                    <a:pt x="1344" y="312"/>
                  </a:lnTo>
                  <a:lnTo>
                    <a:pt x="1134" y="330"/>
                  </a:lnTo>
                  <a:lnTo>
                    <a:pt x="921" y="342"/>
                  </a:lnTo>
                  <a:lnTo>
                    <a:pt x="696" y="354"/>
                  </a:lnTo>
                  <a:lnTo>
                    <a:pt x="501" y="360"/>
                  </a:lnTo>
                  <a:lnTo>
                    <a:pt x="279" y="366"/>
                  </a:lnTo>
                  <a:lnTo>
                    <a:pt x="99" y="369"/>
                  </a:lnTo>
                  <a:lnTo>
                    <a:pt x="0" y="366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white">
            <a:xfrm>
              <a:off x="0" y="-13"/>
              <a:ext cx="2884" cy="2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5"/>
                </a:cxn>
                <a:cxn ang="0">
                  <a:pos x="192" y="285"/>
                </a:cxn>
                <a:cxn ang="0">
                  <a:pos x="384" y="282"/>
                </a:cxn>
                <a:cxn ang="0">
                  <a:pos x="579" y="276"/>
                </a:cxn>
                <a:cxn ang="0">
                  <a:pos x="789" y="267"/>
                </a:cxn>
                <a:cxn ang="0">
                  <a:pos x="999" y="258"/>
                </a:cxn>
                <a:cxn ang="0">
                  <a:pos x="1161" y="246"/>
                </a:cxn>
                <a:cxn ang="0">
                  <a:pos x="1302" y="234"/>
                </a:cxn>
                <a:cxn ang="0">
                  <a:pos x="1458" y="222"/>
                </a:cxn>
                <a:cxn ang="0">
                  <a:pos x="1665" y="201"/>
                </a:cxn>
                <a:cxn ang="0">
                  <a:pos x="1992" y="159"/>
                </a:cxn>
                <a:cxn ang="0">
                  <a:pos x="2301" y="117"/>
                </a:cxn>
                <a:cxn ang="0">
                  <a:pos x="2604" y="60"/>
                </a:cxn>
                <a:cxn ang="0">
                  <a:pos x="2883" y="0"/>
                </a:cxn>
                <a:cxn ang="0">
                  <a:pos x="0" y="0"/>
                </a:cxn>
              </a:cxnLst>
              <a:rect l="0" t="0" r="r" b="b"/>
              <a:pathLst>
                <a:path w="2884" h="286">
                  <a:moveTo>
                    <a:pt x="0" y="0"/>
                  </a:moveTo>
                  <a:lnTo>
                    <a:pt x="0" y="285"/>
                  </a:lnTo>
                  <a:lnTo>
                    <a:pt x="192" y="285"/>
                  </a:lnTo>
                  <a:lnTo>
                    <a:pt x="384" y="282"/>
                  </a:lnTo>
                  <a:lnTo>
                    <a:pt x="579" y="276"/>
                  </a:lnTo>
                  <a:lnTo>
                    <a:pt x="789" y="267"/>
                  </a:lnTo>
                  <a:lnTo>
                    <a:pt x="999" y="258"/>
                  </a:lnTo>
                  <a:lnTo>
                    <a:pt x="1161" y="246"/>
                  </a:lnTo>
                  <a:lnTo>
                    <a:pt x="1302" y="234"/>
                  </a:lnTo>
                  <a:lnTo>
                    <a:pt x="1458" y="222"/>
                  </a:lnTo>
                  <a:lnTo>
                    <a:pt x="1665" y="201"/>
                  </a:lnTo>
                  <a:lnTo>
                    <a:pt x="1992" y="159"/>
                  </a:lnTo>
                  <a:lnTo>
                    <a:pt x="2301" y="117"/>
                  </a:lnTo>
                  <a:lnTo>
                    <a:pt x="2604" y="60"/>
                  </a:lnTo>
                  <a:lnTo>
                    <a:pt x="288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067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68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69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070" name="Rectangle 2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071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008B9B3-4E8E-4471-BE40-1E337D40988D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2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3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audio" Target="../media/audio1.wav"/><Relationship Id="rId3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2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2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2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2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2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2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2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audio" Target="../media/audio3.wav"/><Relationship Id="rId3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4.wav"/><Relationship Id="rId3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3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2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2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2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3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3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A. Earth’s Galaxy—and Others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u="sng"/>
              <a:t>Galaxy:</a:t>
            </a:r>
            <a:r>
              <a:rPr lang="en-US"/>
              <a:t> A large group of stars, gas, and dust held together by gravity.</a:t>
            </a:r>
          </a:p>
          <a:p>
            <a:r>
              <a:rPr lang="en-US" u="sng"/>
              <a:t>Milky Way:</a:t>
            </a:r>
            <a:r>
              <a:rPr lang="en-US"/>
              <a:t> Our galaxy which contains about 200 billion stars and many nebulas</a:t>
            </a:r>
            <a:endParaRPr lang="en-US" u="sng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00FF00"/>
                </a:solidFill>
              </a:rPr>
              <a:t>Spiral Galaxies</a:t>
            </a:r>
          </a:p>
        </p:txBody>
      </p:sp>
      <p:pic>
        <p:nvPicPr>
          <p:cNvPr id="53255" name="Picture 7" descr="C:\My Documents\My Pictures\Galaxies\spiralgalax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2590800"/>
            <a:ext cx="4724400" cy="3900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utoUpdateAnimBg="0"/>
      <p:bldP spid="53251" grpId="0" build="p" autoUpdateAnimBg="0"/>
      <p:bldP spid="53252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buClr>
                <a:schemeClr val="tx1"/>
              </a:buClr>
              <a:buFontTx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This 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hydrogen 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helium fusion can power a star for billions of years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6" name="Picture 4" descr="C:\My Documents\My Pictures\fusionpicture.jpg"/>
          <p:cNvPicPr>
            <a:picLocks noChangeAspect="1" noChangeArrowheads="1"/>
          </p:cNvPicPr>
          <p:nvPr/>
        </p:nvPicPr>
        <p:blipFill>
          <a:blip r:embed="rId3" cstate="print">
            <a:lum bright="-30000" contrast="60000"/>
          </a:blip>
          <a:srcRect/>
          <a:stretch>
            <a:fillRect/>
          </a:stretch>
        </p:blipFill>
        <p:spPr bwMode="auto">
          <a:xfrm>
            <a:off x="1524000" y="1817688"/>
            <a:ext cx="6324600" cy="5040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609600"/>
            <a:ext cx="8892480" cy="11430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latin typeface="Star Jedi" pitchFamily="82" charset="0"/>
              </a:rPr>
              <a:t>Absolute </a:t>
            </a:r>
            <a:r>
              <a:rPr lang="en-US" dirty="0">
                <a:latin typeface="Star Jedi" pitchFamily="82" charset="0"/>
              </a:rPr>
              <a:t>vs. Apparent </a:t>
            </a:r>
            <a:r>
              <a:rPr lang="en-US" dirty="0" smtClean="0">
                <a:latin typeface="Star Jedi" pitchFamily="82" charset="0"/>
              </a:rPr>
              <a:t>Magnitude of Brightness</a:t>
            </a:r>
            <a:endParaRPr lang="en-US" dirty="0">
              <a:latin typeface="Star Jedi" pitchFamily="82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/>
            <a:r>
              <a:rPr lang="en-US" dirty="0">
                <a:latin typeface="Arial" pitchFamily="34" charset="0"/>
                <a:cs typeface="Arial" pitchFamily="34" charset="0"/>
              </a:rPr>
              <a:t>Variables which affect a star’s brightness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533400" indent="-53340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533400" indent="-533400">
              <a:buFontTx/>
              <a:buAutoNum type="arabicPeriod"/>
            </a:pPr>
            <a:r>
              <a:rPr lang="en-US" dirty="0">
                <a:latin typeface="Arial" pitchFamily="34" charset="0"/>
                <a:cs typeface="Arial" pitchFamily="34" charset="0"/>
              </a:rPr>
              <a:t>Star size</a:t>
            </a:r>
          </a:p>
          <a:p>
            <a:pPr marL="533400" indent="-533400">
              <a:buFontTx/>
              <a:buAutoNum type="arabicPeriod"/>
            </a:pPr>
            <a:r>
              <a:rPr lang="en-US" dirty="0">
                <a:latin typeface="Arial" pitchFamily="34" charset="0"/>
                <a:cs typeface="Arial" pitchFamily="34" charset="0"/>
              </a:rPr>
              <a:t>Distance from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Earth</a:t>
            </a:r>
          </a:p>
          <a:p>
            <a:pPr marL="533400" indent="-533400">
              <a:buFontTx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Temperature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3884240" cy="4616152"/>
          </a:xfrm>
        </p:spPr>
        <p:txBody>
          <a:bodyPr/>
          <a:lstStyle/>
          <a:p>
            <a:r>
              <a:rPr lang="en-US" u="sng" dirty="0">
                <a:latin typeface="Arial" pitchFamily="34" charset="0"/>
                <a:cs typeface="Arial" pitchFamily="34" charset="0"/>
              </a:rPr>
              <a:t>Apparent Brightness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dirty="0">
                <a:latin typeface="Arial" pitchFamily="34" charset="0"/>
                <a:cs typeface="Arial" pitchFamily="34" charset="0"/>
              </a:rPr>
              <a:t>The amount of light received on Earth from a star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r>
              <a:rPr lang="en-US" u="sng" dirty="0" smtClean="0">
                <a:latin typeface="Arial" pitchFamily="34" charset="0"/>
                <a:cs typeface="Arial" pitchFamily="34" charset="0"/>
              </a:rPr>
              <a:t>Absolute Brightness: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The amount of light received from a star if it were 33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away from Earth.</a:t>
            </a:r>
            <a:endParaRPr lang="en-US" u="sng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utoUpdateAnimBg="0"/>
      <p:bldP spid="27651" grpId="0" build="p" autoUpdateAnimBg="0"/>
      <p:bldP spid="27652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tar Jedi" pitchFamily="82" charset="0"/>
              </a:rPr>
              <a:t>Star Brightness</a:t>
            </a:r>
          </a:p>
        </p:txBody>
      </p:sp>
      <p:sp>
        <p:nvSpPr>
          <p:cNvPr id="28675" name="Rectangle 102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u="sng" dirty="0">
                <a:latin typeface="Arial" pitchFamily="34" charset="0"/>
                <a:cs typeface="Arial" pitchFamily="34" charset="0"/>
              </a:rPr>
              <a:t>Example:</a:t>
            </a:r>
            <a:r>
              <a:rPr lang="en-US" dirty="0">
                <a:latin typeface="Arial" pitchFamily="34" charset="0"/>
                <a:cs typeface="Arial" pitchFamily="34" charset="0"/>
              </a:rPr>
              <a:t> (Fig. 20.1) Sirius has a greater apparent brightness then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Rigel</a:t>
            </a:r>
            <a:r>
              <a:rPr lang="en-US" dirty="0">
                <a:latin typeface="Arial" pitchFamily="34" charset="0"/>
                <a:cs typeface="Arial" pitchFamily="34" charset="0"/>
              </a:rPr>
              <a:t>, even though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Rigel</a:t>
            </a:r>
            <a:r>
              <a:rPr lang="en-US" dirty="0">
                <a:latin typeface="Arial" pitchFamily="34" charset="0"/>
                <a:cs typeface="Arial" pitchFamily="34" charset="0"/>
              </a:rPr>
              <a:t> is a much hotter and brighter star.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Why</a:t>
            </a:r>
            <a:r>
              <a:rPr lang="en-US" dirty="0">
                <a:latin typeface="Arial" pitchFamily="34" charset="0"/>
                <a:cs typeface="Arial" pitchFamily="34" charset="0"/>
              </a:rPr>
              <a:t>?</a:t>
            </a:r>
            <a:endParaRPr lang="en-US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676" name="Rectangle 1028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7" name="Picture 1029" descr="C:\My Documents\My Pictures\Sirius_Rigel.jpg"/>
          <p:cNvPicPr>
            <a:picLocks noChangeAspect="1" noChangeArrowheads="1"/>
          </p:cNvPicPr>
          <p:nvPr/>
        </p:nvPicPr>
        <p:blipFill>
          <a:blip r:embed="rId4" cstate="print">
            <a:lum bright="28000" contrast="44000"/>
          </a:blip>
          <a:srcRect/>
          <a:stretch>
            <a:fillRect/>
          </a:stretch>
        </p:blipFill>
        <p:spPr bwMode="auto">
          <a:xfrm>
            <a:off x="4648200" y="1752600"/>
            <a:ext cx="3863975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utoUpdateAnimBg="0"/>
      <p:bldP spid="2867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Star Jedi" pitchFamily="82" charset="0"/>
              </a:rPr>
              <a:t>Apparent Brightness</a:t>
            </a:r>
            <a:endParaRPr lang="en-CA" dirty="0">
              <a:latin typeface="Star Jedi" pitchFamily="82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04864"/>
            <a:ext cx="11430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4797152"/>
            <a:ext cx="11430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 bwMode="auto">
          <a:xfrm>
            <a:off x="2051720" y="2636912"/>
            <a:ext cx="5040560" cy="2232248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5652120" y="5085184"/>
            <a:ext cx="1440160" cy="144016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4572000" y="2996952"/>
            <a:ext cx="1467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Arial" pitchFamily="34" charset="0"/>
                <a:cs typeface="Arial" pitchFamily="34" charset="0"/>
              </a:rPr>
              <a:t>200 m</a:t>
            </a:r>
            <a:endParaRPr lang="en-C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92080" y="5373216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Arial" pitchFamily="34" charset="0"/>
                <a:cs typeface="Arial" pitchFamily="34" charset="0"/>
              </a:rPr>
              <a:t>2 m</a:t>
            </a:r>
            <a:endParaRPr lang="en-C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797152"/>
            <a:ext cx="1425086" cy="100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323528" y="3429000"/>
            <a:ext cx="441659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Arial" pitchFamily="34" charset="0"/>
                <a:cs typeface="Arial" pitchFamily="34" charset="0"/>
              </a:rPr>
              <a:t>If the same kind of</a:t>
            </a:r>
          </a:p>
          <a:p>
            <a:r>
              <a:rPr lang="en-CA" dirty="0" smtClean="0">
                <a:latin typeface="Arial" pitchFamily="34" charset="0"/>
                <a:cs typeface="Arial" pitchFamily="34" charset="0"/>
              </a:rPr>
              <a:t>flashlights are used,</a:t>
            </a:r>
          </a:p>
          <a:p>
            <a:r>
              <a:rPr lang="en-CA" dirty="0" smtClean="0">
                <a:latin typeface="Arial" pitchFamily="34" charset="0"/>
                <a:cs typeface="Arial" pitchFamily="34" charset="0"/>
              </a:rPr>
              <a:t>which would look</a:t>
            </a:r>
          </a:p>
          <a:p>
            <a:r>
              <a:rPr lang="en-CA" dirty="0" smtClean="0">
                <a:latin typeface="Arial" pitchFamily="34" charset="0"/>
                <a:cs typeface="Arial" pitchFamily="34" charset="0"/>
              </a:rPr>
              <a:t>brighter?</a:t>
            </a:r>
            <a:endParaRPr lang="en-CA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Star Jedi" pitchFamily="82" charset="0"/>
              </a:rPr>
              <a:t>3 Categories of Stars</a:t>
            </a:r>
            <a:endParaRPr lang="en-CA" dirty="0">
              <a:latin typeface="Star Jedi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8278688" cy="4114800"/>
          </a:xfrm>
        </p:spPr>
        <p:txBody>
          <a:bodyPr/>
          <a:lstStyle/>
          <a:p>
            <a:r>
              <a:rPr lang="en-CA" dirty="0" smtClean="0">
                <a:latin typeface="Arial" pitchFamily="34" charset="0"/>
                <a:cs typeface="Arial" pitchFamily="34" charset="0"/>
              </a:rPr>
              <a:t>Low Mass</a:t>
            </a:r>
          </a:p>
          <a:p>
            <a:pPr>
              <a:buNone/>
            </a:pPr>
            <a:endParaRPr lang="en-CA" dirty="0" smtClean="0">
              <a:latin typeface="Arial" pitchFamily="34" charset="0"/>
              <a:cs typeface="Arial" pitchFamily="34" charset="0"/>
            </a:endParaRPr>
          </a:p>
          <a:p>
            <a:r>
              <a:rPr lang="en-CA" dirty="0" smtClean="0">
                <a:latin typeface="Arial" pitchFamily="34" charset="0"/>
                <a:cs typeface="Arial" pitchFamily="34" charset="0"/>
              </a:rPr>
              <a:t>Medium Mass</a:t>
            </a:r>
            <a:r>
              <a:rPr lang="en-CA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Our Sun is in this category</a:t>
            </a:r>
            <a:endParaRPr lang="en-CA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CA" dirty="0" smtClean="0">
              <a:latin typeface="Arial" pitchFamily="34" charset="0"/>
              <a:cs typeface="Arial" pitchFamily="34" charset="0"/>
            </a:endParaRPr>
          </a:p>
          <a:p>
            <a:r>
              <a:rPr lang="en-CA" dirty="0" smtClean="0">
                <a:latin typeface="Arial" pitchFamily="34" charset="0"/>
                <a:cs typeface="Arial" pitchFamily="34" charset="0"/>
              </a:rPr>
              <a:t>High Mass </a:t>
            </a:r>
            <a:endParaRPr lang="en-CA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tar Jedi" pitchFamily="82" charset="0"/>
              </a:rPr>
              <a:t>The </a:t>
            </a:r>
            <a:r>
              <a:rPr lang="en-US" dirty="0">
                <a:latin typeface="Star Jedi" pitchFamily="82" charset="0"/>
              </a:rPr>
              <a:t>o</a:t>
            </a:r>
            <a:r>
              <a:rPr lang="en-US" dirty="0" smtClean="0">
                <a:latin typeface="Star Jedi" pitchFamily="82" charset="0"/>
              </a:rPr>
              <a:t>rigin </a:t>
            </a:r>
            <a:r>
              <a:rPr lang="en-US" dirty="0">
                <a:latin typeface="Star Jedi" pitchFamily="82" charset="0"/>
              </a:rPr>
              <a:t>of Stars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u="sng" dirty="0">
                <a:latin typeface="Arial" pitchFamily="34" charset="0"/>
                <a:cs typeface="Arial" pitchFamily="34" charset="0"/>
              </a:rPr>
              <a:t>Nebula:</a:t>
            </a:r>
            <a:r>
              <a:rPr lang="en-US" dirty="0">
                <a:latin typeface="Arial" pitchFamily="34" charset="0"/>
                <a:cs typeface="Arial" pitchFamily="34" charset="0"/>
              </a:rPr>
              <a:t> A large cloud of gas (helium and hydrogen) and dust which forms into a star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90000"/>
              </a:lnSpc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Dust and gas particles exert a gravitational force on each other which keeps pulling them closer together.</a:t>
            </a:r>
            <a:endParaRPr lang="en-US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00FF00"/>
                </a:solidFill>
              </a:rPr>
              <a:t>Orion Nebula</a:t>
            </a:r>
          </a:p>
        </p:txBody>
      </p:sp>
      <p:pic>
        <p:nvPicPr>
          <p:cNvPr id="29701" name="Picture 5" descr="C:\My Documents\My Pictures\Nebulas_BH\orion_nebu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514600"/>
            <a:ext cx="401955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utoUpdateAnimBg="0"/>
      <p:bldP spid="29699" grpId="0" build="p" autoUpdateAnimBg="0"/>
      <p:bldP spid="29700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tar Jedi" pitchFamily="82" charset="0"/>
              </a:rPr>
              <a:t>More Nebulas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As the particles pull closer together the temperature increases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en-US" sz="900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At 10,000,000</a:t>
            </a:r>
            <a:r>
              <a:rPr lang="en-US" baseline="30000" dirty="0">
                <a:latin typeface="Arial" pitchFamily="34" charset="0"/>
                <a:cs typeface="Arial" pitchFamily="34" charset="0"/>
              </a:rPr>
              <a:t>o</a:t>
            </a:r>
            <a:r>
              <a:rPr lang="en-US" dirty="0">
                <a:latin typeface="Arial" pitchFamily="34" charset="0"/>
                <a:cs typeface="Arial" pitchFamily="34" charset="0"/>
              </a:rPr>
              <a:t> C fusion takes place and energy radiates outward through the condensing ball of gas.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>
                <a:solidFill>
                  <a:srgbClr val="00FF00"/>
                </a:solidFill>
              </a:rPr>
              <a:t>Another view of Orion</a:t>
            </a:r>
          </a:p>
        </p:txBody>
      </p:sp>
      <p:pic>
        <p:nvPicPr>
          <p:cNvPr id="30725" name="Picture 5" descr="C:\My Documents\My Pictures\OrionNebula_M4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667000"/>
            <a:ext cx="42672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utoUpdateAnimBg="0"/>
      <p:bldP spid="30723" grpId="0" build="p" autoUpdateAnimBg="0"/>
      <p:bldP spid="30724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>
                <a:latin typeface="Star Jedi" pitchFamily="82" charset="0"/>
              </a:rPr>
              <a:t>Stellar Evolution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When fusion </a:t>
            </a:r>
            <a:r>
              <a:rPr lang="en-US" dirty="0">
                <a:latin typeface="Arial" pitchFamily="34" charset="0"/>
                <a:cs typeface="Arial" pitchFamily="34" charset="0"/>
              </a:rPr>
              <a:t>uses up a star’s hydrogen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it causes </a:t>
            </a:r>
            <a:r>
              <a:rPr lang="en-US" dirty="0">
                <a:latin typeface="Arial" pitchFamily="34" charset="0"/>
                <a:cs typeface="Arial" pitchFamily="34" charset="0"/>
              </a:rPr>
              <a:t>the core to heat up and the outer temperature to fall. (Life cycle of the star)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Star expands and becomes a </a:t>
            </a:r>
            <a:r>
              <a:rPr lang="en-US" u="sng" dirty="0">
                <a:latin typeface="Arial" pitchFamily="34" charset="0"/>
                <a:cs typeface="Arial" pitchFamily="34" charset="0"/>
              </a:rPr>
              <a:t>red giant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00FF00"/>
                </a:solidFill>
              </a:rPr>
              <a:t>Red Giant</a:t>
            </a:r>
          </a:p>
        </p:txBody>
      </p:sp>
      <p:pic>
        <p:nvPicPr>
          <p:cNvPr id="31749" name="Picture 5" descr="C:\My Documents\My Pictures\redgia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2667000"/>
            <a:ext cx="4238625" cy="333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utoUpdateAnimBg="0"/>
      <p:bldP spid="31747" grpId="0" build="p" autoUpdateAnimBg="0"/>
      <p:bldP spid="31748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tar Jedi" pitchFamily="82" charset="0"/>
              </a:rPr>
              <a:t>Stellar Evolution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If it is a high mass, star core </a:t>
            </a:r>
            <a:r>
              <a:rPr lang="en-US" dirty="0">
                <a:latin typeface="Arial" pitchFamily="34" charset="0"/>
                <a:cs typeface="Arial" pitchFamily="34" charset="0"/>
              </a:rPr>
              <a:t>continues to heat and star expands to a </a:t>
            </a:r>
            <a:r>
              <a:rPr lang="en-US" u="sng" dirty="0">
                <a:latin typeface="Arial" pitchFamily="34" charset="0"/>
                <a:cs typeface="Arial" pitchFamily="34" charset="0"/>
              </a:rPr>
              <a:t>super giant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90000"/>
              </a:lnSpc>
              <a:buNone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As the core uses up its helium supply, the outer layers escape into space and the remaining core is white hot and called a </a:t>
            </a:r>
            <a:r>
              <a:rPr lang="en-US" u="sng" dirty="0">
                <a:latin typeface="Arial" pitchFamily="34" charset="0"/>
                <a:cs typeface="Arial" pitchFamily="34" charset="0"/>
              </a:rPr>
              <a:t>white dwarf.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00FF00"/>
                </a:solidFill>
              </a:rPr>
              <a:t>White dwarfs </a:t>
            </a:r>
          </a:p>
        </p:txBody>
      </p:sp>
      <p:pic>
        <p:nvPicPr>
          <p:cNvPr id="32773" name="Picture 5" descr="C:\My Documents\My Pictures\stars\whitedwarf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8038" y="2819400"/>
            <a:ext cx="4525962" cy="2376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utoUpdateAnimBg="0"/>
      <p:bldP spid="32771" grpId="0" build="p" autoUpdateAnimBg="0"/>
      <p:bldP spid="32772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tar Jedi" pitchFamily="82" charset="0"/>
              </a:rPr>
              <a:t>More Stellar Evolution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3568" y="1844824"/>
            <a:ext cx="3810000" cy="4114800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When no more material is left in the core it explodes into a </a:t>
            </a:r>
            <a:r>
              <a:rPr lang="en-US" u="sng" dirty="0">
                <a:latin typeface="Arial" pitchFamily="34" charset="0"/>
                <a:cs typeface="Arial" pitchFamily="34" charset="0"/>
              </a:rPr>
              <a:t>supernova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 The star then could become either a </a:t>
            </a:r>
            <a:r>
              <a:rPr lang="en-US" u="sng" dirty="0">
                <a:latin typeface="Arial" pitchFamily="34" charset="0"/>
                <a:cs typeface="Arial" pitchFamily="34" charset="0"/>
              </a:rPr>
              <a:t>neutron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star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or </a:t>
            </a:r>
            <a:r>
              <a:rPr lang="en-US" dirty="0">
                <a:latin typeface="Arial" pitchFamily="34" charset="0"/>
                <a:cs typeface="Arial" pitchFamily="34" charset="0"/>
              </a:rPr>
              <a:t>massive will collapse into a </a:t>
            </a:r>
            <a:r>
              <a:rPr lang="en-US" u="sng" dirty="0">
                <a:latin typeface="Arial" pitchFamily="34" charset="0"/>
                <a:cs typeface="Arial" pitchFamily="34" charset="0"/>
              </a:rPr>
              <a:t>black hole.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00FF00"/>
                </a:solidFill>
              </a:rPr>
              <a:t>Neutron Star</a:t>
            </a:r>
          </a:p>
        </p:txBody>
      </p:sp>
      <p:pic>
        <p:nvPicPr>
          <p:cNvPr id="33799" name="Picture 7" descr="C:\My Documents\My Pictures\neutron_st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2514600"/>
            <a:ext cx="4332288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utoUpdateAnimBg="0"/>
      <p:bldP spid="33795" grpId="0" build="p" autoUpdateAnimBg="0"/>
      <p:bldP spid="33796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A. Earth’s Galaxy—and Others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/>
              <a:t>Galaxies are grouped together in clusters.</a:t>
            </a:r>
          </a:p>
          <a:p>
            <a:r>
              <a:rPr lang="en-US"/>
              <a:t>The cluster the Milky Way belongs to is called the Local Group.</a:t>
            </a:r>
          </a:p>
          <a:p>
            <a:r>
              <a:rPr lang="en-US"/>
              <a:t>Three types of galaxies: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00FF00"/>
                </a:solidFill>
              </a:rPr>
              <a:t>Cluster of galaxies</a:t>
            </a:r>
          </a:p>
        </p:txBody>
      </p:sp>
      <p:pic>
        <p:nvPicPr>
          <p:cNvPr id="54277" name="Picture 5" descr="C:\My Documents\My Pictures\Galaxies\differentgalaxi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514600"/>
            <a:ext cx="4224338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utoUpdateAnimBg="0"/>
      <p:bldP spid="54275" grpId="0" build="p" autoUpdateAnimBg="0"/>
      <p:bldP spid="54276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Nothing (even light) can escape the gravity of a BLACK HOLE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21" name="Picture 5" descr="C:\My Documents\My Pictures\Nebulas_BH\blackho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836738"/>
            <a:ext cx="7505700" cy="5021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748464" cy="1143000"/>
          </a:xfrm>
        </p:spPr>
        <p:txBody>
          <a:bodyPr/>
          <a:lstStyle/>
          <a:p>
            <a:r>
              <a:rPr lang="en-US" dirty="0" err="1">
                <a:latin typeface="Star Jedi" pitchFamily="82" charset="0"/>
              </a:rPr>
              <a:t>Hertsprung</a:t>
            </a:r>
            <a:r>
              <a:rPr lang="en-US" dirty="0">
                <a:latin typeface="Star Jedi" pitchFamily="82" charset="0"/>
              </a:rPr>
              <a:t>-Russell Diagram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4" name="Picture 4" descr="E:\coverdaler\Other Stuff\hrdiagr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340768"/>
            <a:ext cx="7315200" cy="5195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8632516" cy="547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tar Jedi" pitchFamily="82" charset="0"/>
              </a:rPr>
              <a:t>Determining a Star’s Temperature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A star’s temperature can be determined by its color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All objects will glow a different color when heated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differently</a:t>
            </a:r>
          </a:p>
          <a:p>
            <a:pPr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Colors hottest to coolest: </a:t>
            </a:r>
            <a:r>
              <a:rPr lang="en-US" dirty="0">
                <a:latin typeface="Arial" pitchFamily="34" charset="0"/>
                <a:cs typeface="Arial" pitchFamily="34" charset="0"/>
                <a:sym typeface="Wingdings" pitchFamily="2" charset="2"/>
              </a:rPr>
              <a:t>Blue/white  yellow  orange  red.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utoUpdateAnimBg="0"/>
      <p:bldP spid="3686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Elliptical Galaxies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u="sng"/>
              <a:t>Elliptical Galaxies:</a:t>
            </a:r>
            <a:r>
              <a:rPr lang="en-US"/>
              <a:t> Most common type of galaxy; large three-dimensional football shaped galaxies.</a:t>
            </a:r>
          </a:p>
          <a:p>
            <a:pPr lvl="1">
              <a:buFontTx/>
              <a:buNone/>
            </a:pPr>
            <a:r>
              <a:rPr lang="en-US" sz="3200"/>
              <a:t>-</a:t>
            </a:r>
            <a:r>
              <a:rPr lang="en-US" sz="2800"/>
              <a:t>Contain mostly older and dimmer stars.</a:t>
            </a:r>
            <a:endParaRPr lang="en-US" sz="3200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301" name="Picture 5" descr="C:\My Documents\My Pictures\Galaxies\Elliptical_galaxy.gif"/>
          <p:cNvPicPr>
            <a:picLocks noChangeAspect="1" noChangeArrowheads="1"/>
          </p:cNvPicPr>
          <p:nvPr/>
        </p:nvPicPr>
        <p:blipFill>
          <a:blip r:embed="rId4" cstate="print"/>
          <a:srcRect l="8000" r="8000"/>
          <a:stretch>
            <a:fillRect/>
          </a:stretch>
        </p:blipFill>
        <p:spPr bwMode="auto">
          <a:xfrm>
            <a:off x="4579938" y="1981200"/>
            <a:ext cx="4192587" cy="4289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autoUpdateAnimBg="0"/>
      <p:bldP spid="5529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Spiral Galaxies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u="sng"/>
              <a:t>Spiral Galaxies:</a:t>
            </a:r>
            <a:r>
              <a:rPr lang="en-US"/>
              <a:t> Circular galaxies that have arms curve outward from a central hub.</a:t>
            </a:r>
          </a:p>
          <a:p>
            <a:pPr lvl="1"/>
            <a:r>
              <a:rPr lang="en-US" sz="2800"/>
              <a:t>Arms are made up of stars and dust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00FF00"/>
                </a:solidFill>
              </a:rPr>
              <a:t>Two spiral galaxies!!</a:t>
            </a:r>
          </a:p>
        </p:txBody>
      </p:sp>
      <p:pic>
        <p:nvPicPr>
          <p:cNvPr id="56325" name="Picture 5" descr="C:\My Documents\My Pictures\Galaxies\2spiralgalaxi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2511425"/>
            <a:ext cx="4724400" cy="4346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autoUpdateAnimBg="0"/>
      <p:bldP spid="56323" grpId="0" build="p" autoUpdateAnimBg="0"/>
      <p:bldP spid="56324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/>
              <a:t>More Spiral Galaxies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u="sng"/>
              <a:t>Barred spiral galaxies:</a:t>
            </a:r>
            <a:r>
              <a:rPr lang="en-US"/>
              <a:t> Have two spiral arms extending out.</a:t>
            </a:r>
            <a:endParaRPr lang="en-US" u="sng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349" name="Picture 5" descr="C:\My Documents\My Pictures\Galaxies\barred_spiral_galaxy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905000"/>
            <a:ext cx="4260850" cy="4686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autoUpdateAnimBg="0"/>
      <p:bldP spid="5734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Irregular Galaxies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u="sng"/>
              <a:t>Irregular Galaxies:</a:t>
            </a:r>
            <a:r>
              <a:rPr lang="en-US"/>
              <a:t> Come in many different shapes and are smaller and less common than elliptical or spiral galaxies.</a:t>
            </a:r>
            <a:endParaRPr lang="en-US" u="sng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8373" name="Picture 5" descr="C:\My Documents\My Pictures\Galaxies\irregular-spir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905000"/>
            <a:ext cx="4724400" cy="4716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autoUpdateAnimBg="0"/>
      <p:bldP spid="5837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B. The Milky Way Galaxy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100,000 light years in diameter</a:t>
            </a:r>
          </a:p>
          <a:p>
            <a:r>
              <a:rPr lang="en-US"/>
              <a:t>Our sun orbits the center of the galaxy once every 240 million years</a:t>
            </a:r>
          </a:p>
          <a:p>
            <a:r>
              <a:rPr lang="en-US"/>
              <a:t>Probably a barred spiral galaxy</a:t>
            </a:r>
          </a:p>
          <a:p>
            <a:r>
              <a:rPr lang="en-US"/>
              <a:t>Contains over 200 billion stars</a:t>
            </a:r>
          </a:p>
          <a:p>
            <a:r>
              <a:rPr lang="en-US"/>
              <a:t>Its where I live!!!!!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utoUpdateAnimBg="0"/>
      <p:bldP spid="5939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Star Jedi" pitchFamily="82" charset="0"/>
              </a:rPr>
              <a:t>Stars</a:t>
            </a:r>
            <a:endParaRPr lang="en-US" dirty="0">
              <a:latin typeface="Star Jedi" pitchFamily="82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412776"/>
            <a:ext cx="7772400" cy="41148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Star</a:t>
            </a:r>
            <a:r>
              <a:rPr lang="en-US" u="sng" dirty="0">
                <a:latin typeface="Arial" pitchFamily="34" charset="0"/>
                <a:cs typeface="Arial" pitchFamily="34" charset="0"/>
              </a:rPr>
              <a:t>:</a:t>
            </a:r>
            <a:r>
              <a:rPr lang="en-US" dirty="0">
                <a:latin typeface="Arial" pitchFamily="34" charset="0"/>
                <a:cs typeface="Arial" pitchFamily="34" charset="0"/>
              </a:rPr>
              <a:t> A hot glowing sphere of gas that produces energy by fusion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609600" indent="-609600">
              <a:buFontTx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609600" indent="-609600">
              <a:buFontTx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	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Fusion</a:t>
            </a:r>
            <a:r>
              <a:rPr lang="en-US" u="sng" dirty="0">
                <a:latin typeface="Arial" pitchFamily="34" charset="0"/>
                <a:cs typeface="Arial" pitchFamily="34" charset="0"/>
              </a:rPr>
              <a:t>:</a:t>
            </a:r>
            <a:r>
              <a:rPr lang="en-US" dirty="0">
                <a:latin typeface="Arial" pitchFamily="34" charset="0"/>
                <a:cs typeface="Arial" pitchFamily="34" charset="0"/>
              </a:rPr>
              <a:t> The joining of separate nuclei.  Common in nature, but not on Earth.</a:t>
            </a:r>
          </a:p>
          <a:p>
            <a:pPr marL="609600" indent="-609600">
              <a:buFontTx/>
              <a:buNone/>
            </a:pPr>
            <a:endParaRPr lang="en-US" dirty="0"/>
          </a:p>
        </p:txBody>
      </p:sp>
      <p:pic>
        <p:nvPicPr>
          <p:cNvPr id="26628" name="Picture 4" descr="C:\My Documents\My Pictures\many sta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365104"/>
            <a:ext cx="3462338" cy="2232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  <p:bldP spid="2662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tar Jedi" pitchFamily="82" charset="0"/>
              </a:rPr>
              <a:t>Hydrogen </a:t>
            </a:r>
            <a:r>
              <a:rPr lang="en-US" dirty="0">
                <a:latin typeface="Star Jedi" pitchFamily="82" charset="0"/>
              </a:rPr>
              <a:t>Fusion: Energy of the Stars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Stars have large amounts of hydrogen gas.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Four hydrogen atoms fuse forming 1 atom of helium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The mass of 4 hydrogen atoms is greater than the mass of 1 helium atom; the excess mass is converted to a tremendous amount of energy.</a:t>
            </a:r>
          </a:p>
          <a:p>
            <a:pPr>
              <a:buFontTx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utoUpdateAnimBg="0"/>
      <p:bldP spid="37891" grpId="0" build="p" autoUpdateAnimBg="0"/>
    </p:bldLst>
  </p:timing>
</p:sld>
</file>

<file path=ppt/theme/theme1.xml><?xml version="1.0" encoding="utf-8"?>
<a:theme xmlns:a="http://schemas.openxmlformats.org/drawingml/2006/main" name="Pulse">
  <a:themeElements>
    <a:clrScheme name="Pulse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Designs\Pulse.pot</Template>
  <TotalTime>748</TotalTime>
  <Words>646</Words>
  <Application>Microsoft Macintosh PowerPoint</Application>
  <PresentationFormat>On-screen Show (4:3)</PresentationFormat>
  <Paragraphs>94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Pulse</vt:lpstr>
      <vt:lpstr>A. Earth’s Galaxy—and Others</vt:lpstr>
      <vt:lpstr>A. Earth’s Galaxy—and Others</vt:lpstr>
      <vt:lpstr>Elliptical Galaxies</vt:lpstr>
      <vt:lpstr>Spiral Galaxies</vt:lpstr>
      <vt:lpstr>More Spiral Galaxies</vt:lpstr>
      <vt:lpstr>Irregular Galaxies</vt:lpstr>
      <vt:lpstr>B. The Milky Way Galaxy</vt:lpstr>
      <vt:lpstr>Stars</vt:lpstr>
      <vt:lpstr>Hydrogen Fusion: Energy of the Stars</vt:lpstr>
      <vt:lpstr>This hydrogen  helium fusion can power a star for billions of years</vt:lpstr>
      <vt:lpstr> Absolute vs. Apparent Magnitude of Brightness</vt:lpstr>
      <vt:lpstr>Star Brightness</vt:lpstr>
      <vt:lpstr>Apparent Brightness</vt:lpstr>
      <vt:lpstr>3 Categories of Stars</vt:lpstr>
      <vt:lpstr>The origin of Stars</vt:lpstr>
      <vt:lpstr>More Nebulas</vt:lpstr>
      <vt:lpstr> Stellar Evolution</vt:lpstr>
      <vt:lpstr>Stellar Evolution</vt:lpstr>
      <vt:lpstr>More Stellar Evolution</vt:lpstr>
      <vt:lpstr>Nothing (even light) can escape the gravity of a BLACK HOLE</vt:lpstr>
      <vt:lpstr>Hertsprung-Russell Diagram</vt:lpstr>
      <vt:lpstr>PowerPoint Presentation</vt:lpstr>
      <vt:lpstr>Determining a Star’s Temperature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I. Stars</dc:title>
  <dc:creator>Pierre Public Schools</dc:creator>
  <cp:lastModifiedBy>Meryl Probst</cp:lastModifiedBy>
  <cp:revision>37</cp:revision>
  <cp:lastPrinted>1601-01-01T00:00:00Z</cp:lastPrinted>
  <dcterms:created xsi:type="dcterms:W3CDTF">2002-06-24T20:06:22Z</dcterms:created>
  <dcterms:modified xsi:type="dcterms:W3CDTF">2014-05-17T19:40:08Z</dcterms:modified>
</cp:coreProperties>
</file>